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C94EB-8BBE-47F8-9F92-C1415535080A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0A97A-FA34-4EBF-8784-2F0142088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642918"/>
            <a:ext cx="7772400" cy="1470025"/>
          </a:xfrm>
        </p:spPr>
        <p:txBody>
          <a:bodyPr/>
          <a:lstStyle/>
          <a:p>
            <a:r>
              <a:rPr lang="en-US" b="1" dirty="0" err="1" smtClean="0"/>
              <a:t>Prakti</a:t>
            </a:r>
            <a:r>
              <a:rPr lang="sr-Latn-CS" b="1" dirty="0" smtClean="0"/>
              <a:t>čna nastava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538" y="2143116"/>
            <a:ext cx="6400800" cy="1071570"/>
          </a:xfrm>
        </p:spPr>
        <p:txBody>
          <a:bodyPr/>
          <a:lstStyle/>
          <a:p>
            <a:r>
              <a:rPr lang="sr-Latn-CS" b="1" dirty="0" smtClean="0">
                <a:solidFill>
                  <a:schemeClr val="tx1"/>
                </a:solidFill>
              </a:rPr>
              <a:t>Aplikativni softver i multimedije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5852" y="5000636"/>
            <a:ext cx="657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Sastavili:</a:t>
            </a:r>
          </a:p>
          <a:p>
            <a:endParaRPr lang="sr-Latn-CS" dirty="0" smtClean="0"/>
          </a:p>
          <a:p>
            <a:r>
              <a:rPr lang="sr-Latn-CS" dirty="0" smtClean="0"/>
              <a:t>1. Prof. Safet Dacić dipl. ing. el.</a:t>
            </a:r>
          </a:p>
          <a:p>
            <a:r>
              <a:rPr lang="sr-Latn-CS" dirty="0" smtClean="0"/>
              <a:t>2. Prof. Nedžad Nurković dipl. ing. el.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57290" y="3286124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Za učenike 4 godine, smjer </a:t>
            </a:r>
            <a:r>
              <a:rPr lang="sr-Latn-CS" b="1" dirty="0" smtClean="0"/>
              <a:t>Elektrorehničari računara</a:t>
            </a:r>
          </a:p>
          <a:p>
            <a:r>
              <a:rPr lang="sr-Latn-CS" dirty="0" smtClean="0"/>
              <a:t>Predmet: </a:t>
            </a:r>
            <a:r>
              <a:rPr lang="sr-Latn-CS" b="1" dirty="0" smtClean="0"/>
              <a:t>Praktična nastava</a:t>
            </a:r>
          </a:p>
          <a:p>
            <a:r>
              <a:rPr lang="sr-Latn-CS" dirty="0" smtClean="0"/>
              <a:t>Dio: Prvi (I)</a:t>
            </a:r>
          </a:p>
          <a:p>
            <a:r>
              <a:rPr lang="sr-Latn-CS" dirty="0" smtClean="0"/>
              <a:t>Period: od 16.marta do 31. marta 2020. godine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Pod</a:t>
            </a:r>
            <a:r>
              <a:rPr lang="sr-Latn-CS" dirty="0" smtClean="0"/>
              <a:t>j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 err="1" smtClean="0"/>
              <a:t>softvera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00200"/>
            <a:ext cx="8643998" cy="5043510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sr-Latn-CS" sz="2800" b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istemski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softver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operativni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računara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Latn-CS" sz="2800" b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rogramski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softver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programi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služe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pisanje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drugih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programa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Latn-CS" sz="2800" b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plikativni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softver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programi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pomoću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kojih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koristimo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računar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bilo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koje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druge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svrhe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endParaRPr lang="sr-Latn-C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endParaRPr lang="sr-Latn-C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Sistemski</a:t>
            </a:r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softver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ne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predstavlja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samo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"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goli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"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operativni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Latn-C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514350" indent="-514350" algn="just">
              <a:buNone/>
            </a:pPr>
            <a:r>
              <a:rPr lang="sr-Latn-C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sist</a:t>
            </a:r>
            <a:r>
              <a:rPr lang="sr-Latn-CS" sz="28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m. U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njega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spadaju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svi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pomoćni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programi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imaju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veze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radom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samog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računara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 a ne</a:t>
            </a:r>
            <a:r>
              <a:rPr lang="sr-Latn-C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nekom</a:t>
            </a:r>
            <a:r>
              <a:rPr lang="sr-Latn-C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drugom</a:t>
            </a:r>
            <a:endParaRPr lang="sr-Latn-C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sr-Latn-C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oblašću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sr-Latn-C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/>
            <a:r>
              <a:rPr lang="vi-VN" sz="2800" i="1" dirty="0" smtClean="0">
                <a:latin typeface="Times New Roman" pitchFamily="18" charset="0"/>
                <a:cs typeface="Times New Roman" pitchFamily="18" charset="0"/>
              </a:rPr>
              <a:t>Jedini softver koji je "ugrađen" u hardveru PC računara je BIOS - bez njega, računar ne bi mogao ni da se pokrene.</a:t>
            </a:r>
            <a:endParaRPr lang="sr-Latn-C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b="1" dirty="0" err="1" smtClean="0"/>
              <a:t>Programski</a:t>
            </a:r>
            <a:r>
              <a:rPr lang="sr-Latn-CS" sz="2400" b="1" dirty="0" smtClean="0"/>
              <a:t> </a:t>
            </a:r>
            <a:r>
              <a:rPr lang="en-US" sz="2400" b="1" dirty="0" err="1" smtClean="0"/>
              <a:t>softver</a:t>
            </a:r>
            <a:r>
              <a:rPr lang="en-US" sz="2400" dirty="0" smtClean="0"/>
              <a:t> se (</a:t>
            </a:r>
            <a:r>
              <a:rPr lang="en-US" sz="2400" dirty="0" err="1" smtClean="0"/>
              <a:t>zavisno</a:t>
            </a:r>
            <a:r>
              <a:rPr lang="en-US" sz="2400" dirty="0" smtClean="0"/>
              <a:t> </a:t>
            </a:r>
            <a:r>
              <a:rPr lang="en-US" sz="2400" dirty="0" err="1" smtClean="0"/>
              <a:t>od</a:t>
            </a:r>
            <a:r>
              <a:rPr lang="en-US" sz="2400" dirty="0" smtClean="0"/>
              <a:t> </a:t>
            </a:r>
            <a:r>
              <a:rPr lang="en-US" sz="2400" dirty="0" err="1" smtClean="0"/>
              <a:t>tačke</a:t>
            </a:r>
            <a:r>
              <a:rPr lang="en-US" sz="2400" dirty="0" smtClean="0"/>
              <a:t> </a:t>
            </a:r>
            <a:r>
              <a:rPr lang="en-US" sz="2400" dirty="0" err="1" smtClean="0"/>
              <a:t>gledišta</a:t>
            </a:r>
            <a:r>
              <a:rPr lang="en-US" sz="2400" dirty="0" smtClean="0"/>
              <a:t>) </a:t>
            </a:r>
            <a:r>
              <a:rPr lang="en-US" sz="2400" dirty="0" err="1" smtClean="0"/>
              <a:t>nekad</a:t>
            </a:r>
            <a:endParaRPr lang="sr-Latn-CS" sz="2400" dirty="0" smtClean="0"/>
          </a:p>
          <a:p>
            <a:pPr>
              <a:spcBef>
                <a:spcPts val="0"/>
              </a:spcBef>
              <a:buNone/>
            </a:pPr>
            <a:r>
              <a:rPr lang="sr-Latn-CS" sz="2400" dirty="0" smtClean="0"/>
              <a:t>	</a:t>
            </a:r>
            <a:r>
              <a:rPr lang="en-US" sz="2400" dirty="0" smtClean="0"/>
              <a:t> </a:t>
            </a:r>
            <a:r>
              <a:rPr lang="en-US" sz="2400" dirty="0" err="1" smtClean="0"/>
              <a:t>posmatra</a:t>
            </a:r>
            <a:r>
              <a:rPr lang="en-US" sz="2400" dirty="0" smtClean="0"/>
              <a:t> </a:t>
            </a:r>
            <a:r>
              <a:rPr lang="sr-Latn-CS" sz="2400" dirty="0" smtClean="0"/>
              <a:t> </a:t>
            </a:r>
            <a:r>
              <a:rPr lang="en-US" sz="2400" dirty="0" err="1" smtClean="0"/>
              <a:t>kao</a:t>
            </a:r>
            <a:r>
              <a:rPr lang="en-US" sz="2400" dirty="0" smtClean="0"/>
              <a:t> </a:t>
            </a:r>
            <a:r>
              <a:rPr lang="en-US" sz="2400" dirty="0" err="1" smtClean="0"/>
              <a:t>nezavisna</a:t>
            </a:r>
            <a:r>
              <a:rPr lang="en-US" sz="2400" dirty="0" smtClean="0"/>
              <a:t> </a:t>
            </a:r>
            <a:r>
              <a:rPr lang="en-US" sz="2400" dirty="0" err="1" smtClean="0"/>
              <a:t>kategorija</a:t>
            </a:r>
            <a:r>
              <a:rPr lang="en-US" sz="2400" dirty="0" smtClean="0"/>
              <a:t>, a </a:t>
            </a:r>
            <a:r>
              <a:rPr lang="en-US" sz="2400" dirty="0" err="1" smtClean="0"/>
              <a:t>nekad</a:t>
            </a:r>
            <a:r>
              <a:rPr lang="en-US" sz="2400" dirty="0" smtClean="0"/>
              <a:t> </a:t>
            </a:r>
            <a:r>
              <a:rPr lang="en-US" sz="2400" dirty="0" err="1" smtClean="0"/>
              <a:t>kao</a:t>
            </a:r>
            <a:r>
              <a:rPr lang="sr-Latn-CS" sz="2400" dirty="0" smtClean="0"/>
              <a:t> </a:t>
            </a:r>
            <a:r>
              <a:rPr lang="en-US" sz="2400" dirty="0" smtClean="0"/>
              <a:t>d</a:t>
            </a:r>
            <a:r>
              <a:rPr lang="sr-Latn-CS" sz="2400" dirty="0" smtClean="0"/>
              <a:t>i</a:t>
            </a:r>
            <a:r>
              <a:rPr lang="en-US" sz="2400" dirty="0" smtClean="0"/>
              <a:t>o </a:t>
            </a:r>
            <a:endParaRPr lang="sr-Latn-CS" sz="2400" dirty="0" smtClean="0"/>
          </a:p>
          <a:p>
            <a:pPr>
              <a:spcBef>
                <a:spcPts val="0"/>
              </a:spcBef>
              <a:buNone/>
            </a:pPr>
            <a:r>
              <a:rPr lang="sr-Latn-CS" sz="2400" dirty="0" smtClean="0"/>
              <a:t>	</a:t>
            </a:r>
            <a:r>
              <a:rPr lang="en-US" sz="2400" dirty="0" err="1" smtClean="0"/>
              <a:t>sistemskog</a:t>
            </a:r>
            <a:r>
              <a:rPr lang="sr-Latn-CS" sz="2400" dirty="0" smtClean="0"/>
              <a:t> </a:t>
            </a:r>
            <a:r>
              <a:rPr lang="en-US" sz="2400" dirty="0" err="1" smtClean="0"/>
              <a:t>softvera</a:t>
            </a:r>
            <a:r>
              <a:rPr lang="en-US" sz="2400" dirty="0" smtClean="0"/>
              <a:t>. </a:t>
            </a:r>
            <a:r>
              <a:rPr lang="en-US" sz="2400" dirty="0" err="1" smtClean="0"/>
              <a:t>Nama</a:t>
            </a:r>
            <a:r>
              <a:rPr lang="en-US" sz="2400" dirty="0" smtClean="0"/>
              <a:t> se </a:t>
            </a:r>
            <a:r>
              <a:rPr lang="en-US" sz="2400" dirty="0" err="1" smtClean="0"/>
              <a:t>nekako</a:t>
            </a:r>
            <a:r>
              <a:rPr lang="en-US" sz="2400" dirty="0" smtClean="0"/>
              <a:t> </a:t>
            </a:r>
            <a:r>
              <a:rPr lang="en-US" sz="2400" dirty="0" err="1" smtClean="0"/>
              <a:t>čini</a:t>
            </a:r>
            <a:r>
              <a:rPr lang="en-US" sz="2400" dirty="0" smtClean="0"/>
              <a:t>, </a:t>
            </a:r>
            <a:r>
              <a:rPr lang="en-US" sz="2400" dirty="0" err="1" smtClean="0"/>
              <a:t>pošto</a:t>
            </a:r>
            <a:r>
              <a:rPr lang="en-US" sz="2400" dirty="0" smtClean="0"/>
              <a:t> </a:t>
            </a:r>
            <a:r>
              <a:rPr lang="en-US" sz="2400" dirty="0" err="1" smtClean="0"/>
              <a:t>ovaj</a:t>
            </a:r>
            <a:r>
              <a:rPr lang="en-US" sz="2400" dirty="0" smtClean="0"/>
              <a:t> </a:t>
            </a:r>
            <a:r>
              <a:rPr lang="en-US" sz="2400" dirty="0" err="1" smtClean="0"/>
              <a:t>sosftver</a:t>
            </a:r>
            <a:r>
              <a:rPr lang="en-US" sz="2400" dirty="0" smtClean="0"/>
              <a:t> </a:t>
            </a:r>
            <a:endParaRPr lang="sr-Latn-CS" sz="2400" dirty="0" smtClean="0"/>
          </a:p>
          <a:p>
            <a:pPr>
              <a:spcBef>
                <a:spcPts val="0"/>
              </a:spcBef>
              <a:buNone/>
            </a:pPr>
            <a:r>
              <a:rPr lang="sr-Latn-CS" sz="2400" dirty="0" smtClean="0"/>
              <a:t>	</a:t>
            </a:r>
            <a:r>
              <a:rPr lang="en-US" sz="2400" dirty="0" err="1" smtClean="0"/>
              <a:t>služi</a:t>
            </a:r>
            <a:r>
              <a:rPr lang="en-US" sz="2400" dirty="0" smtClean="0"/>
              <a:t> </a:t>
            </a:r>
            <a:r>
              <a:rPr lang="en-US" sz="2400" dirty="0" err="1" smtClean="0"/>
              <a:t>za</a:t>
            </a:r>
            <a:r>
              <a:rPr lang="en-US" sz="2400" dirty="0" smtClean="0"/>
              <a:t> </a:t>
            </a:r>
            <a:r>
              <a:rPr lang="en-US" sz="2400" dirty="0" err="1" smtClean="0"/>
              <a:t>kreiranje</a:t>
            </a:r>
            <a:r>
              <a:rPr lang="en-US" sz="2400" dirty="0" smtClean="0"/>
              <a:t> </a:t>
            </a:r>
            <a:r>
              <a:rPr lang="en-US" sz="2400" dirty="0" err="1" smtClean="0"/>
              <a:t>kako</a:t>
            </a:r>
            <a:r>
              <a:rPr lang="en-US" sz="2400" dirty="0" smtClean="0"/>
              <a:t> </a:t>
            </a:r>
            <a:r>
              <a:rPr lang="en-US" sz="2400" dirty="0" err="1" smtClean="0"/>
              <a:t>aplikativnog</a:t>
            </a:r>
            <a:r>
              <a:rPr lang="en-US" sz="2400" dirty="0" smtClean="0"/>
              <a:t>, </a:t>
            </a:r>
            <a:r>
              <a:rPr lang="en-US" sz="2400" dirty="0" err="1" smtClean="0"/>
              <a:t>tako</a:t>
            </a:r>
            <a:r>
              <a:rPr lang="en-US" sz="2400" dirty="0" smtClean="0"/>
              <a:t> </a:t>
            </a:r>
            <a:r>
              <a:rPr lang="en-US" sz="2400" dirty="0" err="1" smtClean="0"/>
              <a:t>i</a:t>
            </a:r>
            <a:r>
              <a:rPr lang="en-US" sz="2400" dirty="0" smtClean="0"/>
              <a:t> </a:t>
            </a:r>
            <a:r>
              <a:rPr lang="en-US" sz="2400" dirty="0" err="1" smtClean="0"/>
              <a:t>sistemskog</a:t>
            </a:r>
            <a:r>
              <a:rPr lang="en-US" sz="2400" dirty="0" smtClean="0"/>
              <a:t> </a:t>
            </a:r>
            <a:r>
              <a:rPr lang="en-US" sz="2400" dirty="0" err="1" smtClean="0"/>
              <a:t>softvera</a:t>
            </a:r>
            <a:r>
              <a:rPr lang="en-US" sz="2400" dirty="0" smtClean="0"/>
              <a:t>, </a:t>
            </a:r>
            <a:r>
              <a:rPr lang="en-US" sz="2400" dirty="0" err="1" smtClean="0"/>
              <a:t>da</a:t>
            </a:r>
            <a:r>
              <a:rPr lang="en-US" sz="2400" dirty="0" smtClean="0"/>
              <a:t> </a:t>
            </a:r>
            <a:r>
              <a:rPr lang="en-US" sz="2400" dirty="0" err="1" smtClean="0"/>
              <a:t>bismo</a:t>
            </a:r>
            <a:r>
              <a:rPr lang="sr-Latn-CS" sz="2400" dirty="0" smtClean="0"/>
              <a:t> </a:t>
            </a:r>
            <a:r>
              <a:rPr lang="en-US" sz="2400" dirty="0" err="1" smtClean="0"/>
              <a:t>ipak</a:t>
            </a:r>
            <a:r>
              <a:rPr lang="en-US" sz="2400" dirty="0" smtClean="0"/>
              <a:t> </a:t>
            </a:r>
            <a:r>
              <a:rPr lang="en-US" sz="2400" dirty="0" err="1" smtClean="0"/>
              <a:t>mogli</a:t>
            </a:r>
            <a:r>
              <a:rPr lang="en-US" sz="2400" dirty="0" smtClean="0"/>
              <a:t> </a:t>
            </a:r>
            <a:r>
              <a:rPr lang="en-US" sz="2400" dirty="0" err="1" smtClean="0"/>
              <a:t>da</a:t>
            </a:r>
            <a:r>
              <a:rPr lang="sr-Latn-CS" sz="2400" dirty="0" smtClean="0"/>
              <a:t> </a:t>
            </a:r>
            <a:r>
              <a:rPr lang="en-US" sz="2400" dirty="0" err="1" smtClean="0"/>
              <a:t>ga</a:t>
            </a:r>
            <a:r>
              <a:rPr lang="en-US" sz="2400" dirty="0" smtClean="0"/>
              <a:t> </a:t>
            </a:r>
            <a:r>
              <a:rPr lang="en-US" sz="2400" dirty="0" err="1" smtClean="0"/>
              <a:t>svrstamo</a:t>
            </a:r>
            <a:r>
              <a:rPr lang="en-US" sz="2400" dirty="0" smtClean="0"/>
              <a:t> u </a:t>
            </a:r>
            <a:r>
              <a:rPr lang="en-US" sz="2400" dirty="0" err="1" smtClean="0"/>
              <a:t>posebnu</a:t>
            </a:r>
            <a:r>
              <a:rPr lang="en-US" sz="2400" dirty="0" smtClean="0"/>
              <a:t> </a:t>
            </a:r>
            <a:r>
              <a:rPr lang="en-US" sz="2400" dirty="0" err="1" smtClean="0"/>
              <a:t>kategoriju</a:t>
            </a:r>
            <a:r>
              <a:rPr lang="en-US" sz="2400" dirty="0" smtClean="0"/>
              <a:t>. </a:t>
            </a:r>
            <a:endParaRPr lang="sr-Latn-CS" sz="2400" dirty="0" smtClean="0"/>
          </a:p>
          <a:p>
            <a:pPr>
              <a:spcBef>
                <a:spcPts val="0"/>
              </a:spcBef>
              <a:buNone/>
            </a:pPr>
            <a:r>
              <a:rPr lang="sr-Latn-CS" sz="2400" dirty="0" smtClean="0"/>
              <a:t>	</a:t>
            </a:r>
            <a:r>
              <a:rPr lang="en-US" sz="2400" dirty="0" err="1" smtClean="0"/>
              <a:t>Da</a:t>
            </a:r>
            <a:r>
              <a:rPr lang="en-US" sz="2400" dirty="0" smtClean="0"/>
              <a:t> </a:t>
            </a:r>
            <a:r>
              <a:rPr lang="en-US" sz="2400" dirty="0" err="1" smtClean="0"/>
              <a:t>bismo</a:t>
            </a:r>
            <a:r>
              <a:rPr lang="en-US" sz="2400" dirty="0" smtClean="0"/>
              <a:t> </a:t>
            </a:r>
            <a:r>
              <a:rPr lang="en-US" sz="2400" dirty="0" err="1" smtClean="0"/>
              <a:t>napravili</a:t>
            </a:r>
            <a:r>
              <a:rPr lang="en-US" sz="2400" dirty="0" smtClean="0"/>
              <a:t> </a:t>
            </a:r>
            <a:r>
              <a:rPr lang="sr-Latn-CS" sz="2400" dirty="0" smtClean="0"/>
              <a:t> </a:t>
            </a:r>
            <a:r>
              <a:rPr lang="en-US" sz="2400" dirty="0" smtClean="0"/>
              <a:t>program </a:t>
            </a:r>
            <a:r>
              <a:rPr lang="en-US" sz="2400" dirty="0" err="1" smtClean="0"/>
              <a:t>za</a:t>
            </a:r>
            <a:r>
              <a:rPr lang="en-US" sz="2400" dirty="0" smtClean="0"/>
              <a:t> </a:t>
            </a:r>
            <a:r>
              <a:rPr lang="en-US" sz="2400" dirty="0" err="1" smtClean="0"/>
              <a:t>računar</a:t>
            </a:r>
            <a:r>
              <a:rPr lang="sr-Latn-CS" sz="2400" dirty="0" smtClean="0"/>
              <a:t> ili operativni sistem</a:t>
            </a:r>
            <a:r>
              <a:rPr lang="en-US" sz="2400" dirty="0" smtClean="0"/>
              <a:t>, </a:t>
            </a:r>
            <a:r>
              <a:rPr lang="en-US" sz="2400" dirty="0" err="1" smtClean="0"/>
              <a:t>koristimo</a:t>
            </a:r>
            <a:r>
              <a:rPr lang="en-US" sz="2400" dirty="0" smtClean="0"/>
              <a:t> </a:t>
            </a:r>
            <a:r>
              <a:rPr lang="en-US" sz="2400" b="1" dirty="0" err="1" smtClean="0"/>
              <a:t>programski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jezik</a:t>
            </a:r>
            <a:r>
              <a:rPr lang="sr-Latn-CS" sz="2400" b="1" dirty="0" smtClean="0"/>
              <a:t>.</a:t>
            </a:r>
          </a:p>
          <a:p>
            <a:pPr>
              <a:spcBef>
                <a:spcPts val="0"/>
              </a:spcBef>
              <a:buNone/>
            </a:pPr>
            <a:endParaRPr lang="sr-Latn-CS" sz="2400" dirty="0" smtClean="0"/>
          </a:p>
          <a:p>
            <a:pPr>
              <a:spcBef>
                <a:spcPts val="0"/>
              </a:spcBef>
            </a:pPr>
            <a:r>
              <a:rPr lang="en-US" sz="2400" b="1" dirty="0" err="1" smtClean="0"/>
              <a:t>Aplikativni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softver</a:t>
            </a:r>
            <a:r>
              <a:rPr lang="en-US" sz="2400" dirty="0" smtClean="0"/>
              <a:t> </a:t>
            </a:r>
            <a:r>
              <a:rPr lang="en-US" sz="2400" dirty="0" err="1" smtClean="0"/>
              <a:t>su</a:t>
            </a:r>
            <a:r>
              <a:rPr lang="en-US" sz="2400" dirty="0" smtClean="0"/>
              <a:t> </a:t>
            </a:r>
            <a:r>
              <a:rPr lang="en-US" sz="2400" dirty="0" err="1" smtClean="0"/>
              <a:t>praktično</a:t>
            </a:r>
            <a:r>
              <a:rPr lang="en-US" sz="2400" dirty="0" smtClean="0"/>
              <a:t> </a:t>
            </a:r>
            <a:r>
              <a:rPr lang="en-US" sz="2400" dirty="0" err="1" smtClean="0"/>
              <a:t>svi</a:t>
            </a:r>
            <a:r>
              <a:rPr lang="en-US" sz="2400" dirty="0" smtClean="0"/>
              <a:t> </a:t>
            </a:r>
            <a:r>
              <a:rPr lang="en-US" sz="2400" dirty="0" err="1" smtClean="0"/>
              <a:t>ostali</a:t>
            </a:r>
            <a:r>
              <a:rPr lang="en-US" sz="2400" dirty="0" smtClean="0"/>
              <a:t> </a:t>
            </a:r>
            <a:r>
              <a:rPr lang="en-US" sz="2400" dirty="0" err="1" smtClean="0"/>
              <a:t>programi</a:t>
            </a:r>
            <a:r>
              <a:rPr lang="en-US" sz="2400" dirty="0" smtClean="0"/>
              <a:t> </a:t>
            </a:r>
            <a:r>
              <a:rPr lang="en-US" sz="2400" dirty="0" err="1" smtClean="0"/>
              <a:t>koji</a:t>
            </a:r>
            <a:r>
              <a:rPr lang="en-US" sz="2400" dirty="0" smtClean="0"/>
              <a:t> </a:t>
            </a:r>
            <a:endParaRPr lang="sr-Latn-CS" sz="2400" dirty="0" smtClean="0"/>
          </a:p>
          <a:p>
            <a:pPr>
              <a:spcBef>
                <a:spcPts val="0"/>
              </a:spcBef>
              <a:buNone/>
            </a:pPr>
            <a:r>
              <a:rPr lang="sr-Latn-CS" sz="2400" dirty="0" smtClean="0"/>
              <a:t>	</a:t>
            </a:r>
            <a:r>
              <a:rPr lang="en-US" sz="2400" dirty="0" err="1" smtClean="0"/>
              <a:t>računar</a:t>
            </a:r>
            <a:r>
              <a:rPr lang="en-US" sz="2400" dirty="0" smtClean="0"/>
              <a:t> </a:t>
            </a:r>
            <a:r>
              <a:rPr lang="sr-Latn-CS" sz="2400" dirty="0" smtClean="0"/>
              <a:t> </a:t>
            </a:r>
            <a:r>
              <a:rPr lang="en-US" sz="2400" dirty="0" err="1" smtClean="0"/>
              <a:t>pretvaraju</a:t>
            </a:r>
            <a:r>
              <a:rPr lang="en-US" sz="2400" dirty="0" smtClean="0"/>
              <a:t> u </a:t>
            </a:r>
            <a:r>
              <a:rPr lang="en-US" sz="2400" dirty="0" err="1" smtClean="0"/>
              <a:t>alat</a:t>
            </a:r>
            <a:r>
              <a:rPr lang="en-US" sz="2400" dirty="0" smtClean="0"/>
              <a:t> </a:t>
            </a:r>
            <a:r>
              <a:rPr lang="en-US" sz="2400" dirty="0" err="1" smtClean="0"/>
              <a:t>za</a:t>
            </a:r>
            <a:r>
              <a:rPr lang="en-US" sz="2400" dirty="0" smtClean="0"/>
              <a:t> </a:t>
            </a:r>
            <a:r>
              <a:rPr lang="en-US" sz="2400" dirty="0" err="1" smtClean="0"/>
              <a:t>poslovnu</a:t>
            </a:r>
            <a:r>
              <a:rPr lang="en-US" sz="2400" dirty="0" smtClean="0"/>
              <a:t>, </a:t>
            </a:r>
            <a:r>
              <a:rPr lang="en-US" sz="2400" dirty="0" err="1" smtClean="0"/>
              <a:t>grafičku</a:t>
            </a:r>
            <a:r>
              <a:rPr lang="en-US" sz="2400" dirty="0" smtClean="0"/>
              <a:t>, </a:t>
            </a:r>
            <a:endParaRPr lang="sr-Latn-CS" sz="2400" dirty="0" smtClean="0"/>
          </a:p>
          <a:p>
            <a:pPr>
              <a:spcBef>
                <a:spcPts val="0"/>
              </a:spcBef>
              <a:buNone/>
            </a:pPr>
            <a:r>
              <a:rPr lang="sr-Latn-CS" sz="2400" dirty="0" smtClean="0"/>
              <a:t>	</a:t>
            </a:r>
            <a:r>
              <a:rPr lang="en-US" sz="2400" dirty="0" err="1" smtClean="0"/>
              <a:t>muzičku</a:t>
            </a:r>
            <a:r>
              <a:rPr lang="en-US" sz="2400" dirty="0" smtClean="0"/>
              <a:t> prim</a:t>
            </a:r>
            <a:r>
              <a:rPr lang="sr-Latn-CS" sz="2400" dirty="0" smtClean="0"/>
              <a:t>j</a:t>
            </a:r>
            <a:r>
              <a:rPr lang="en-US" sz="2400" dirty="0" err="1" smtClean="0"/>
              <a:t>enu</a:t>
            </a:r>
            <a:r>
              <a:rPr lang="en-US" sz="2400" dirty="0" smtClean="0"/>
              <a:t>. </a:t>
            </a:r>
            <a:r>
              <a:rPr lang="en-US" sz="2400" dirty="0" err="1" smtClean="0"/>
              <a:t>Pomoću</a:t>
            </a:r>
            <a:r>
              <a:rPr lang="en-US" sz="2400" dirty="0" smtClean="0"/>
              <a:t> </a:t>
            </a:r>
            <a:r>
              <a:rPr lang="en-US" sz="2400" dirty="0" err="1" smtClean="0"/>
              <a:t>ovih</a:t>
            </a:r>
            <a:r>
              <a:rPr lang="en-US" sz="2400" dirty="0" smtClean="0"/>
              <a:t> </a:t>
            </a:r>
            <a:r>
              <a:rPr lang="en-US" sz="2400" dirty="0" err="1" smtClean="0"/>
              <a:t>programa</a:t>
            </a:r>
            <a:r>
              <a:rPr lang="en-US" sz="2400" dirty="0" smtClean="0"/>
              <a:t> </a:t>
            </a:r>
            <a:r>
              <a:rPr lang="en-US" sz="2400" dirty="0" err="1" smtClean="0"/>
              <a:t>možemo</a:t>
            </a:r>
            <a:r>
              <a:rPr lang="en-US" sz="2400" dirty="0" smtClean="0"/>
              <a:t> </a:t>
            </a:r>
            <a:endParaRPr lang="sr-Latn-CS" sz="2400" dirty="0" smtClean="0"/>
          </a:p>
          <a:p>
            <a:pPr>
              <a:spcBef>
                <a:spcPts val="0"/>
              </a:spcBef>
              <a:buNone/>
            </a:pPr>
            <a:r>
              <a:rPr lang="sr-Latn-CS" sz="2400" dirty="0" smtClean="0"/>
              <a:t>	</a:t>
            </a:r>
            <a:r>
              <a:rPr lang="en-US" sz="2400" dirty="0" err="1" smtClean="0"/>
              <a:t>komunicirati</a:t>
            </a:r>
            <a:r>
              <a:rPr lang="en-US" sz="2400" dirty="0" smtClean="0"/>
              <a:t> </a:t>
            </a:r>
            <a:r>
              <a:rPr lang="en-US" sz="2400" dirty="0" err="1" smtClean="0"/>
              <a:t>ili</a:t>
            </a:r>
            <a:r>
              <a:rPr lang="sr-Latn-CS" sz="2400" dirty="0" smtClean="0"/>
              <a:t> </a:t>
            </a:r>
            <a:r>
              <a:rPr lang="en-US" sz="2400" dirty="0" smtClean="0"/>
              <a:t>se </a:t>
            </a:r>
            <a:r>
              <a:rPr lang="en-US" sz="2400" dirty="0" err="1" smtClean="0"/>
              <a:t>zabavljati</a:t>
            </a:r>
            <a:r>
              <a:rPr lang="en-US" sz="2400" dirty="0" smtClean="0"/>
              <a:t>. </a:t>
            </a:r>
            <a:r>
              <a:rPr lang="en-US" sz="2400" dirty="0" err="1" smtClean="0"/>
              <a:t>Dakle</a:t>
            </a:r>
            <a:r>
              <a:rPr lang="en-US" sz="2400" dirty="0" smtClean="0"/>
              <a:t>, </a:t>
            </a:r>
            <a:r>
              <a:rPr lang="en-US" sz="2400" dirty="0" err="1" smtClean="0"/>
              <a:t>aplikativni</a:t>
            </a:r>
            <a:r>
              <a:rPr lang="en-US" sz="2400" dirty="0" smtClean="0"/>
              <a:t> </a:t>
            </a:r>
            <a:r>
              <a:rPr lang="sr-Latn-CS" sz="2400" dirty="0" smtClean="0"/>
              <a:t> </a:t>
            </a:r>
            <a:r>
              <a:rPr lang="en-US" sz="2400" dirty="0" err="1" smtClean="0"/>
              <a:t>softver</a:t>
            </a:r>
            <a:r>
              <a:rPr lang="en-US" sz="2400" dirty="0" smtClean="0"/>
              <a:t> je </a:t>
            </a:r>
            <a:r>
              <a:rPr lang="en-US" sz="2400" dirty="0" err="1" smtClean="0"/>
              <a:t>sve</a:t>
            </a:r>
            <a:r>
              <a:rPr lang="en-US" sz="2400" dirty="0" smtClean="0"/>
              <a:t> </a:t>
            </a:r>
            <a:r>
              <a:rPr lang="en-US" sz="2400" dirty="0" err="1" smtClean="0"/>
              <a:t>ono</a:t>
            </a:r>
            <a:r>
              <a:rPr lang="en-US" sz="2400" dirty="0" smtClean="0"/>
              <a:t> </a:t>
            </a:r>
            <a:r>
              <a:rPr lang="en-US" sz="2400" dirty="0" err="1" smtClean="0"/>
              <a:t>što</a:t>
            </a:r>
            <a:r>
              <a:rPr lang="en-US" sz="2400" dirty="0" smtClean="0"/>
              <a:t> </a:t>
            </a:r>
            <a:r>
              <a:rPr lang="en-US" sz="2400" dirty="0" err="1" smtClean="0"/>
              <a:t>možemo</a:t>
            </a:r>
            <a:r>
              <a:rPr lang="en-US" sz="2400" dirty="0" smtClean="0"/>
              <a:t> </a:t>
            </a:r>
            <a:r>
              <a:rPr lang="en-US" sz="2400" dirty="0" err="1" smtClean="0"/>
              <a:t>da</a:t>
            </a:r>
            <a:r>
              <a:rPr lang="en-US" sz="2400" dirty="0" smtClean="0"/>
              <a:t> </a:t>
            </a:r>
            <a:r>
              <a:rPr lang="en-US" sz="2400" dirty="0" err="1" smtClean="0"/>
              <a:t>radimo</a:t>
            </a:r>
            <a:r>
              <a:rPr lang="en-US" sz="2400" dirty="0" smtClean="0"/>
              <a:t> </a:t>
            </a:r>
            <a:r>
              <a:rPr lang="en-US" sz="2400" dirty="0" err="1" smtClean="0"/>
              <a:t>pomoću</a:t>
            </a:r>
            <a:r>
              <a:rPr lang="en-US" sz="2400" dirty="0" smtClean="0"/>
              <a:t> </a:t>
            </a:r>
            <a:r>
              <a:rPr lang="en-US" sz="2400" dirty="0" err="1" smtClean="0"/>
              <a:t>računara</a:t>
            </a:r>
            <a:r>
              <a:rPr lang="en-US" sz="2400" dirty="0" smtClean="0"/>
              <a:t>,</a:t>
            </a:r>
            <a:endParaRPr lang="sr-Latn-CS" sz="2400" dirty="0" smtClean="0"/>
          </a:p>
          <a:p>
            <a:pPr>
              <a:spcBef>
                <a:spcPts val="0"/>
              </a:spcBef>
              <a:buNone/>
            </a:pPr>
            <a:r>
              <a:rPr lang="sr-Latn-CS" sz="2400" dirty="0" smtClean="0"/>
              <a:t>	</a:t>
            </a:r>
            <a:r>
              <a:rPr lang="en-US" sz="2400" dirty="0" smtClean="0"/>
              <a:t> a </a:t>
            </a:r>
            <a:r>
              <a:rPr lang="en-US" sz="2400" dirty="0" err="1" smtClean="0"/>
              <a:t>da</a:t>
            </a:r>
            <a:r>
              <a:rPr lang="en-US" sz="2400" dirty="0" smtClean="0"/>
              <a:t> </a:t>
            </a:r>
            <a:r>
              <a:rPr lang="en-US" sz="2400" dirty="0" err="1" smtClean="0"/>
              <a:t>nije</a:t>
            </a:r>
            <a:r>
              <a:rPr lang="en-US" sz="2400" dirty="0" smtClean="0"/>
              <a:t> </a:t>
            </a:r>
            <a:r>
              <a:rPr lang="en-US" sz="2400" dirty="0" err="1" smtClean="0"/>
              <a:t>vezano</a:t>
            </a:r>
            <a:r>
              <a:rPr lang="en-US" sz="2400" dirty="0" smtClean="0"/>
              <a:t> </a:t>
            </a:r>
            <a:r>
              <a:rPr lang="en-US" sz="2400" dirty="0" err="1" smtClean="0"/>
              <a:t>za</a:t>
            </a:r>
            <a:r>
              <a:rPr lang="sr-Latn-CS" sz="2400" dirty="0" smtClean="0"/>
              <a:t> </a:t>
            </a:r>
            <a:r>
              <a:rPr lang="en-US" sz="2400" dirty="0" err="1" smtClean="0"/>
              <a:t>sam</a:t>
            </a:r>
            <a:r>
              <a:rPr lang="en-US" sz="2400" dirty="0" smtClean="0"/>
              <a:t> </a:t>
            </a:r>
            <a:r>
              <a:rPr lang="en-US" sz="2400" dirty="0" err="1" smtClean="0"/>
              <a:t>računar</a:t>
            </a:r>
            <a:r>
              <a:rPr lang="en-US" sz="2400" dirty="0" smtClean="0"/>
              <a:t>. 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Multimedije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multimedija</a:t>
            </a:r>
            <a:r>
              <a:rPr lang="en-US" dirty="0" smtClean="0"/>
              <a:t> (multimedia) - </a:t>
            </a:r>
            <a:r>
              <a:rPr lang="en-US" dirty="0" err="1" smtClean="0"/>
              <a:t>dolazi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latinskih</a:t>
            </a:r>
            <a:r>
              <a:rPr lang="en-US" dirty="0" smtClean="0"/>
              <a:t> </a:t>
            </a:r>
            <a:r>
              <a:rPr lang="en-US" dirty="0" err="1" smtClean="0"/>
              <a:t>riječi</a:t>
            </a:r>
            <a:r>
              <a:rPr lang="en-US" dirty="0" smtClean="0"/>
              <a:t> </a:t>
            </a:r>
            <a:r>
              <a:rPr lang="en-US" dirty="0" err="1" smtClean="0"/>
              <a:t>multus</a:t>
            </a:r>
            <a:r>
              <a:rPr lang="en-US" dirty="0" smtClean="0"/>
              <a:t> (</a:t>
            </a:r>
            <a:r>
              <a:rPr lang="en-US" dirty="0" err="1" smtClean="0"/>
              <a:t>mnogi</a:t>
            </a:r>
            <a:r>
              <a:rPr lang="en-US" dirty="0" smtClean="0"/>
              <a:t>) </a:t>
            </a:r>
            <a:r>
              <a:rPr lang="en-US" dirty="0" err="1" smtClean="0"/>
              <a:t>i</a:t>
            </a:r>
            <a:r>
              <a:rPr lang="en-US" dirty="0" smtClean="0"/>
              <a:t> medium (</a:t>
            </a:r>
            <a:r>
              <a:rPr lang="en-US" dirty="0" err="1" smtClean="0"/>
              <a:t>medijum</a:t>
            </a:r>
            <a:r>
              <a:rPr lang="en-US" dirty="0" smtClean="0"/>
              <a:t>) </a:t>
            </a:r>
            <a:endParaRPr lang="sr-Latn-CS" dirty="0" smtClean="0"/>
          </a:p>
          <a:p>
            <a:r>
              <a:rPr lang="en-US" dirty="0" err="1" smtClean="0"/>
              <a:t>Multimedija</a:t>
            </a:r>
            <a:r>
              <a:rPr lang="en-US" dirty="0" smtClean="0"/>
              <a:t> </a:t>
            </a:r>
            <a:r>
              <a:rPr lang="en-US" dirty="0" err="1" smtClean="0"/>
              <a:t>predstavlja</a:t>
            </a:r>
            <a:r>
              <a:rPr lang="en-US" dirty="0" smtClean="0"/>
              <a:t> </a:t>
            </a:r>
            <a:r>
              <a:rPr lang="en-US" dirty="0" err="1" smtClean="0"/>
              <a:t>integraciju</a:t>
            </a:r>
            <a:r>
              <a:rPr lang="en-US" dirty="0" smtClean="0"/>
              <a:t> </a:t>
            </a:r>
            <a:r>
              <a:rPr lang="en-US" dirty="0" err="1" smtClean="0"/>
              <a:t>različitih</a:t>
            </a:r>
            <a:r>
              <a:rPr lang="en-US" dirty="0" smtClean="0"/>
              <a:t> </a:t>
            </a:r>
            <a:r>
              <a:rPr lang="en-US" dirty="0" err="1" smtClean="0"/>
              <a:t>medijskih</a:t>
            </a:r>
            <a:r>
              <a:rPr lang="en-US" dirty="0" smtClean="0"/>
              <a:t> </a:t>
            </a:r>
            <a:r>
              <a:rPr lang="en-US" dirty="0" err="1" smtClean="0"/>
              <a:t>elemenata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u </a:t>
            </a:r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samosta</a:t>
            </a:r>
            <a:r>
              <a:rPr lang="sr-Latn-CS" dirty="0" smtClean="0"/>
              <a:t>ln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sadržaji</a:t>
            </a:r>
            <a:r>
              <a:rPr lang="en-US" dirty="0" smtClean="0"/>
              <a:t>. </a:t>
            </a:r>
            <a:endParaRPr lang="sr-Latn-CS" dirty="0" smtClean="0"/>
          </a:p>
          <a:p>
            <a:r>
              <a:rPr lang="en-US" dirty="0" err="1" smtClean="0"/>
              <a:t>Multimedija</a:t>
            </a:r>
            <a:r>
              <a:rPr lang="en-US" dirty="0" smtClean="0"/>
              <a:t> je </a:t>
            </a:r>
            <a:r>
              <a:rPr lang="en-US" dirty="0" err="1" smtClean="0"/>
              <a:t>informacija</a:t>
            </a:r>
            <a:r>
              <a:rPr lang="en-US" dirty="0" smtClean="0"/>
              <a:t> </a:t>
            </a:r>
            <a:r>
              <a:rPr lang="en-US" dirty="0" err="1" smtClean="0"/>
              <a:t>predstavljena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memorisana</a:t>
            </a:r>
            <a:r>
              <a:rPr lang="en-US" dirty="0" smtClean="0"/>
              <a:t> u </a:t>
            </a:r>
            <a:r>
              <a:rPr lang="en-US" dirty="0" err="1" smtClean="0"/>
              <a:t>kombinaciji</a:t>
            </a:r>
            <a:r>
              <a:rPr lang="en-US" dirty="0" smtClean="0"/>
              <a:t> </a:t>
            </a:r>
            <a:r>
              <a:rPr lang="en-US" dirty="0" err="1" smtClean="0"/>
              <a:t>teksta</a:t>
            </a:r>
            <a:r>
              <a:rPr lang="en-US" dirty="0" smtClean="0"/>
              <a:t>, </a:t>
            </a:r>
            <a:r>
              <a:rPr lang="en-US" dirty="0" err="1" smtClean="0"/>
              <a:t>grafike</a:t>
            </a:r>
            <a:r>
              <a:rPr lang="en-US" dirty="0" smtClean="0"/>
              <a:t>, </a:t>
            </a:r>
            <a:r>
              <a:rPr lang="en-US" dirty="0" err="1" smtClean="0"/>
              <a:t>zvuka</a:t>
            </a:r>
            <a:r>
              <a:rPr lang="en-US" dirty="0" smtClean="0"/>
              <a:t>, </a:t>
            </a:r>
            <a:r>
              <a:rPr lang="en-US" dirty="0" err="1" smtClean="0"/>
              <a:t>animacije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videa</a:t>
            </a:r>
            <a:r>
              <a:rPr lang="en-US" dirty="0" smtClean="0"/>
              <a:t> </a:t>
            </a:r>
            <a:r>
              <a:rPr lang="en-US" dirty="0" err="1" smtClean="0"/>
              <a:t>objedinjenih</a:t>
            </a:r>
            <a:r>
              <a:rPr lang="en-US" dirty="0" smtClean="0"/>
              <a:t> </a:t>
            </a:r>
            <a:r>
              <a:rPr lang="en-US" dirty="0" err="1" smtClean="0"/>
              <a:t>pomoću</a:t>
            </a:r>
            <a:r>
              <a:rPr lang="en-US" dirty="0" smtClean="0"/>
              <a:t> </a:t>
            </a:r>
            <a:r>
              <a:rPr lang="en-US" dirty="0" err="1" smtClean="0"/>
              <a:t>računara</a:t>
            </a:r>
            <a:r>
              <a:rPr lang="en-US" dirty="0" smtClean="0"/>
              <a:t>.</a:t>
            </a:r>
            <a:endParaRPr lang="sr-Latn-CS" dirty="0" smtClean="0"/>
          </a:p>
          <a:p>
            <a:r>
              <a:rPr lang="sr-Latn-CS" dirty="0" smtClean="0"/>
              <a:t>Znači multimedija nastaje npr. Kombinacijom teksta i grafike, ili teskta i zvuka, ili teksta, zvuka i grafike. Tj. Multimedija nastaje kombinacijom najmanje dva parametra.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Formati</a:t>
            </a:r>
            <a:r>
              <a:rPr lang="en-US" b="1" dirty="0" smtClean="0"/>
              <a:t> </a:t>
            </a:r>
            <a:r>
              <a:rPr lang="en-US" b="1" dirty="0" err="1" smtClean="0"/>
              <a:t>zvučnih</a:t>
            </a:r>
            <a:r>
              <a:rPr lang="en-US" b="1" dirty="0" smtClean="0"/>
              <a:t> </a:t>
            </a:r>
            <a:r>
              <a:rPr lang="en-US" b="1" dirty="0" err="1" smtClean="0"/>
              <a:t>zapisa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vi-VN" dirty="0" smtClean="0"/>
              <a:t>Zvučni snimak je za računar samo niz brojeva. Postupkom komprimovanja se taj niz brojeva zapisuje u zvučnu datoteku. Način komprimovanja određuje kvalitet zapisa, pa otuda možemo razlikovati tri vrste audio formata: </a:t>
            </a:r>
            <a:endParaRPr lang="sr-Latn-CS" dirty="0" smtClean="0"/>
          </a:p>
          <a:p>
            <a:pPr>
              <a:buNone/>
            </a:pPr>
            <a:endParaRPr lang="sr-Latn-CS" dirty="0" smtClean="0"/>
          </a:p>
          <a:p>
            <a:pPr marL="514350" indent="-514350">
              <a:buFont typeface="+mj-lt"/>
              <a:buAutoNum type="arabicPeriod"/>
            </a:pPr>
            <a:r>
              <a:rPr lang="vi-VN" dirty="0" smtClean="0"/>
              <a:t>nekomprimovani </a:t>
            </a:r>
            <a:endParaRPr lang="sr-Latn-CS" dirty="0" smtClean="0"/>
          </a:p>
          <a:p>
            <a:pPr marL="514350" indent="-514350">
              <a:buFont typeface="+mj-lt"/>
              <a:buAutoNum type="arabicPeriod"/>
            </a:pPr>
            <a:r>
              <a:rPr lang="vi-VN" dirty="0" smtClean="0"/>
              <a:t>komprimovani formati bez gubitaka </a:t>
            </a:r>
            <a:endParaRPr lang="sr-Latn-CS" dirty="0" smtClean="0"/>
          </a:p>
          <a:p>
            <a:pPr marL="514350" indent="-514350">
              <a:buFont typeface="+mj-lt"/>
              <a:buAutoNum type="arabicPeriod"/>
            </a:pPr>
            <a:r>
              <a:rPr lang="vi-VN" dirty="0" smtClean="0"/>
              <a:t>komprimovani formati sa gubicima.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Compression (</a:t>
            </a:r>
            <a:r>
              <a:rPr lang="en-US" dirty="0" err="1" smtClean="0"/>
              <a:t>komprimovanje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Komprimovanje</a:t>
            </a:r>
            <a:r>
              <a:rPr lang="en-US" dirty="0" smtClean="0"/>
              <a:t> je </a:t>
            </a:r>
            <a:r>
              <a:rPr lang="en-US" dirty="0" err="1" smtClean="0"/>
              <a:t>metoda</a:t>
            </a:r>
            <a:r>
              <a:rPr lang="en-US" dirty="0" smtClean="0"/>
              <a:t> </a:t>
            </a:r>
            <a:r>
              <a:rPr lang="en-US" dirty="0" err="1" smtClean="0"/>
              <a:t>uklanjanja</a:t>
            </a:r>
            <a:r>
              <a:rPr lang="en-US" dirty="0" smtClean="0"/>
              <a:t> </a:t>
            </a:r>
            <a:r>
              <a:rPr lang="en-US" dirty="0" err="1" smtClean="0"/>
              <a:t>nepotrebnih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se </a:t>
            </a:r>
            <a:r>
              <a:rPr lang="en-US" dirty="0" err="1" smtClean="0"/>
              <a:t>fajl</a:t>
            </a:r>
            <a:r>
              <a:rPr lang="en-US" dirty="0" smtClean="0"/>
              <a:t> </a:t>
            </a:r>
            <a:r>
              <a:rPr lang="en-US" dirty="0" err="1" smtClean="0"/>
              <a:t>smanjio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gubitka</a:t>
            </a:r>
            <a:r>
              <a:rPr lang="en-US" dirty="0" smtClean="0"/>
              <a:t> </a:t>
            </a:r>
            <a:r>
              <a:rPr lang="en-US" dirty="0" err="1" smtClean="0"/>
              <a:t>bilo</a:t>
            </a:r>
            <a:r>
              <a:rPr lang="en-US" dirty="0" smtClean="0"/>
              <a:t> </a:t>
            </a:r>
            <a:r>
              <a:rPr lang="en-US" dirty="0" err="1" smtClean="0"/>
              <a:t>kojeg</a:t>
            </a:r>
            <a:r>
              <a:rPr lang="en-US" dirty="0" smtClean="0"/>
              <a:t> </a:t>
            </a:r>
            <a:r>
              <a:rPr lang="en-US" dirty="0" err="1" smtClean="0"/>
              <a:t>podatka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, u </a:t>
            </a:r>
            <a:r>
              <a:rPr lang="en-US" dirty="0" err="1" smtClean="0"/>
              <a:t>slučaju</a:t>
            </a:r>
            <a:r>
              <a:rPr lang="en-US" dirty="0" smtClean="0"/>
              <a:t> </a:t>
            </a:r>
            <a:r>
              <a:rPr lang="en-US" dirty="0" err="1" smtClean="0"/>
              <a:t>fajla</a:t>
            </a:r>
            <a:r>
              <a:rPr lang="en-US" dirty="0" smtClean="0"/>
              <a:t> </a:t>
            </a:r>
            <a:r>
              <a:rPr lang="en-US" dirty="0" err="1" smtClean="0"/>
              <a:t>fotografije</a:t>
            </a:r>
            <a:r>
              <a:rPr lang="en-US" dirty="0" smtClean="0"/>
              <a:t>,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gubitka</a:t>
            </a:r>
            <a:r>
              <a:rPr lang="en-US" dirty="0" smtClean="0"/>
              <a:t> </a:t>
            </a:r>
            <a:r>
              <a:rPr lang="en-US" dirty="0" err="1" smtClean="0"/>
              <a:t>kvaliteta</a:t>
            </a:r>
            <a:r>
              <a:rPr lang="en-US" dirty="0" smtClean="0"/>
              <a:t> </a:t>
            </a:r>
            <a:r>
              <a:rPr lang="en-US" dirty="0" err="1" smtClean="0"/>
              <a:t>slike</a:t>
            </a:r>
            <a:r>
              <a:rPr lang="en-US" dirty="0" smtClean="0"/>
              <a:t>. </a:t>
            </a:r>
            <a:r>
              <a:rPr lang="en-US" dirty="0" err="1" smtClean="0"/>
              <a:t>Postoje</a:t>
            </a:r>
            <a:r>
              <a:rPr lang="en-US" dirty="0" smtClean="0"/>
              <a:t> </a:t>
            </a:r>
            <a:r>
              <a:rPr lang="en-US" dirty="0" err="1" smtClean="0"/>
              <a:t>mnoge</a:t>
            </a:r>
            <a:r>
              <a:rPr lang="en-US" dirty="0" smtClean="0"/>
              <a:t> </a:t>
            </a:r>
            <a:r>
              <a:rPr lang="en-US" dirty="0" err="1" smtClean="0"/>
              <a:t>tehnike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komprimovanje</a:t>
            </a:r>
            <a:r>
              <a:rPr lang="en-US" dirty="0" smtClean="0"/>
              <a:t> </a:t>
            </a:r>
            <a:r>
              <a:rPr lang="en-US" dirty="0" err="1" smtClean="0"/>
              <a:t>grafike</a:t>
            </a:r>
            <a:r>
              <a:rPr lang="en-US" dirty="0" smtClean="0"/>
              <a:t>, a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one </a:t>
            </a:r>
            <a:r>
              <a:rPr lang="en-US" dirty="0" err="1" smtClean="0"/>
              <a:t>funkcionisati</a:t>
            </a:r>
            <a:r>
              <a:rPr lang="en-US" dirty="0" smtClean="0"/>
              <a:t> </a:t>
            </a:r>
            <a:r>
              <a:rPr lang="en-US" dirty="0" err="1" smtClean="0"/>
              <a:t>zavisi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toga </a:t>
            </a:r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vam</a:t>
            </a:r>
            <a:r>
              <a:rPr lang="en-US" dirty="0" smtClean="0"/>
              <a:t> je </a:t>
            </a:r>
            <a:r>
              <a:rPr lang="en-US" dirty="0" err="1" smtClean="0"/>
              <a:t>važnije</a:t>
            </a:r>
            <a:r>
              <a:rPr lang="en-US" dirty="0" smtClean="0"/>
              <a:t>: </a:t>
            </a:r>
            <a:r>
              <a:rPr lang="en-US" dirty="0" err="1" smtClean="0"/>
              <a:t>veličina</a:t>
            </a:r>
            <a:r>
              <a:rPr lang="en-US" dirty="0" smtClean="0"/>
              <a:t> </a:t>
            </a:r>
            <a:r>
              <a:rPr lang="en-US" dirty="0" err="1" smtClean="0"/>
              <a:t>fajla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kvalitet</a:t>
            </a:r>
            <a:r>
              <a:rPr lang="en-US" dirty="0" smtClean="0"/>
              <a:t> </a:t>
            </a:r>
            <a:r>
              <a:rPr lang="en-US" dirty="0" err="1" smtClean="0"/>
              <a:t>slike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Nekomprimovani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vi-VN" dirty="0" smtClean="0"/>
              <a:t>Nekomprimovana datoteka zvučnog zapisa sarži originalan zapis brojeva sa snimka i mogu biti veoma velike, što zavisi od kvaliteta snimka i individualnih karakteristika zapisa. Najpoznatiji predstavnici ovog formata su: </a:t>
            </a:r>
            <a:endParaRPr lang="sr-Latn-CS" dirty="0" smtClean="0"/>
          </a:p>
          <a:p>
            <a:r>
              <a:rPr lang="vi-VN" dirty="0" smtClean="0"/>
              <a:t> </a:t>
            </a:r>
            <a:r>
              <a:rPr lang="vi-VN" b="1" dirty="0" smtClean="0"/>
              <a:t>MIDI</a:t>
            </a:r>
            <a:r>
              <a:rPr lang="vi-VN" dirty="0" smtClean="0"/>
              <a:t> (Musical Instrument Digital Interface) - nam</a:t>
            </a:r>
            <a:r>
              <a:rPr lang="sr-Latn-CS" dirty="0" smtClean="0"/>
              <a:t>ij</a:t>
            </a:r>
            <a:r>
              <a:rPr lang="vi-VN" dirty="0" smtClean="0"/>
              <a:t>enjen za razm</a:t>
            </a:r>
            <a:r>
              <a:rPr lang="sr-Latn-CS" dirty="0" smtClean="0"/>
              <a:t>j</a:t>
            </a:r>
            <a:r>
              <a:rPr lang="vi-VN" dirty="0" smtClean="0"/>
              <a:t>enu informacija </a:t>
            </a:r>
            <a:r>
              <a:rPr lang="sr-Latn-CS" dirty="0" smtClean="0"/>
              <a:t>iz</a:t>
            </a:r>
            <a:r>
              <a:rPr lang="vi-VN" dirty="0" smtClean="0"/>
              <a:t>među elektronski</a:t>
            </a:r>
            <a:r>
              <a:rPr lang="sr-Latn-CS" dirty="0" smtClean="0"/>
              <a:t>h</a:t>
            </a:r>
            <a:r>
              <a:rPr lang="vi-VN" dirty="0" smtClean="0"/>
              <a:t> muzički</a:t>
            </a:r>
            <a:r>
              <a:rPr lang="sr-Latn-CS" dirty="0" smtClean="0"/>
              <a:t>h</a:t>
            </a:r>
            <a:r>
              <a:rPr lang="vi-VN" dirty="0" smtClean="0"/>
              <a:t> jedinicama. </a:t>
            </a:r>
            <a:r>
              <a:rPr lang="sr-Latn-CS" dirty="0" smtClean="0"/>
              <a:t>(</a:t>
            </a:r>
            <a:r>
              <a:rPr lang="vi-VN" dirty="0" smtClean="0"/>
              <a:t>ekstenzija: </a:t>
            </a:r>
            <a:r>
              <a:rPr lang="vi-VN" b="1" dirty="0" smtClean="0"/>
              <a:t>.mid </a:t>
            </a:r>
            <a:r>
              <a:rPr lang="vi-VN" dirty="0" smtClean="0"/>
              <a:t>ili </a:t>
            </a:r>
            <a:r>
              <a:rPr lang="vi-VN" b="1" dirty="0" smtClean="0"/>
              <a:t>.midi</a:t>
            </a:r>
            <a:r>
              <a:rPr lang="vi-VN" dirty="0" smtClean="0"/>
              <a:t>) </a:t>
            </a:r>
            <a:endParaRPr lang="sr-Latn-CS" dirty="0" smtClean="0"/>
          </a:p>
          <a:p>
            <a:r>
              <a:rPr lang="vi-VN" b="1" dirty="0" smtClean="0"/>
              <a:t>WAVE</a:t>
            </a:r>
            <a:r>
              <a:rPr lang="vi-VN" dirty="0" smtClean="0"/>
              <a:t> (Waveform) - matični format razvijen za korišćenje u Windows okruženju (ekstenzija: </a:t>
            </a:r>
            <a:r>
              <a:rPr lang="vi-VN" b="1" dirty="0" smtClean="0"/>
              <a:t>.wav</a:t>
            </a:r>
            <a:r>
              <a:rPr lang="vi-VN" dirty="0" smtClean="0"/>
              <a:t>) </a:t>
            </a:r>
            <a:endParaRPr lang="sr-Latn-CS" dirty="0" smtClean="0"/>
          </a:p>
          <a:p>
            <a:r>
              <a:rPr lang="vi-VN" b="1" dirty="0" smtClean="0"/>
              <a:t>AIFF</a:t>
            </a:r>
            <a:r>
              <a:rPr lang="vi-VN" dirty="0" smtClean="0"/>
              <a:t> (Audio Interchange File Format) - Mekintosh format za digitalni zapis zvuka (ekstenzija: </a:t>
            </a:r>
            <a:r>
              <a:rPr lang="vi-VN" b="1" dirty="0" smtClean="0"/>
              <a:t>.aiff</a:t>
            </a:r>
            <a:r>
              <a:rPr lang="vi-VN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Komprimovani</a:t>
            </a:r>
            <a:r>
              <a:rPr lang="en-US" b="1" dirty="0" smtClean="0"/>
              <a:t> </a:t>
            </a:r>
            <a:r>
              <a:rPr lang="en-US" b="1" dirty="0" err="1" smtClean="0"/>
              <a:t>bez</a:t>
            </a:r>
            <a:r>
              <a:rPr lang="en-US" b="1" dirty="0" smtClean="0"/>
              <a:t> </a:t>
            </a:r>
            <a:r>
              <a:rPr lang="en-US" b="1" dirty="0" err="1" smtClean="0"/>
              <a:t>gubitaka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Ovi</a:t>
            </a:r>
            <a:r>
              <a:rPr lang="en-US" dirty="0" smtClean="0"/>
              <a:t> </a:t>
            </a:r>
            <a:r>
              <a:rPr lang="en-US" dirty="0" err="1" smtClean="0"/>
              <a:t>formati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najbolji</a:t>
            </a:r>
            <a:r>
              <a:rPr lang="en-US" dirty="0" smtClean="0"/>
              <a:t> </a:t>
            </a:r>
            <a:r>
              <a:rPr lang="en-US" dirty="0" err="1" smtClean="0"/>
              <a:t>izbor</a:t>
            </a:r>
            <a:r>
              <a:rPr lang="en-US" dirty="0" smtClean="0"/>
              <a:t> </a:t>
            </a:r>
            <a:r>
              <a:rPr lang="en-US" dirty="0" err="1" smtClean="0"/>
              <a:t>ukoliko</a:t>
            </a:r>
            <a:r>
              <a:rPr lang="en-US" dirty="0" smtClean="0"/>
              <a:t> </a:t>
            </a:r>
            <a:r>
              <a:rPr lang="en-US" dirty="0" err="1" smtClean="0"/>
              <a:t>želimo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zadržimo</a:t>
            </a:r>
            <a:r>
              <a:rPr lang="en-US" dirty="0" smtClean="0"/>
              <a:t> </a:t>
            </a:r>
            <a:r>
              <a:rPr lang="en-US" dirty="0" err="1" smtClean="0"/>
              <a:t>izvorni</a:t>
            </a:r>
            <a:r>
              <a:rPr lang="en-US" dirty="0" smtClean="0"/>
              <a:t> </a:t>
            </a:r>
            <a:r>
              <a:rPr lang="en-US" dirty="0" err="1" smtClean="0"/>
              <a:t>kvalitet</a:t>
            </a:r>
            <a:r>
              <a:rPr lang="en-US" dirty="0" smtClean="0"/>
              <a:t> </a:t>
            </a:r>
            <a:r>
              <a:rPr lang="en-US" dirty="0" err="1" smtClean="0"/>
              <a:t>snimka</a:t>
            </a:r>
            <a:r>
              <a:rPr lang="en-US" dirty="0" smtClean="0"/>
              <a:t>, </a:t>
            </a:r>
            <a:r>
              <a:rPr lang="en-US" dirty="0" err="1" smtClean="0"/>
              <a:t>ali</a:t>
            </a:r>
            <a:r>
              <a:rPr lang="en-US" dirty="0" smtClean="0"/>
              <a:t> je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veličine</a:t>
            </a:r>
            <a:r>
              <a:rPr lang="en-US" dirty="0" smtClean="0"/>
              <a:t> </a:t>
            </a:r>
            <a:r>
              <a:rPr lang="en-US" dirty="0" err="1" smtClean="0"/>
              <a:t>datoteke</a:t>
            </a:r>
            <a:r>
              <a:rPr lang="en-US" dirty="0" smtClean="0"/>
              <a:t> </a:t>
            </a:r>
            <a:r>
              <a:rPr lang="sr-Latn-CS" dirty="0" err="1" smtClean="0"/>
              <a:t>(</a:t>
            </a:r>
            <a:r>
              <a:rPr lang="en-US" dirty="0" err="1" smtClean="0"/>
              <a:t>koja</a:t>
            </a:r>
            <a:r>
              <a:rPr lang="en-US" dirty="0" smtClean="0"/>
              <a:t> je </a:t>
            </a:r>
            <a:r>
              <a:rPr lang="en-US" dirty="0" err="1" smtClean="0"/>
              <a:t>oko</a:t>
            </a:r>
            <a:r>
              <a:rPr lang="en-US" dirty="0" smtClean="0"/>
              <a:t> </a:t>
            </a:r>
            <a:r>
              <a:rPr lang="en-US" dirty="0" err="1" smtClean="0"/>
              <a:t>polovine</a:t>
            </a:r>
            <a:r>
              <a:rPr lang="en-US" dirty="0" smtClean="0"/>
              <a:t> </a:t>
            </a:r>
            <a:r>
              <a:rPr lang="en-US" dirty="0" err="1" smtClean="0"/>
              <a:t>veličine</a:t>
            </a:r>
            <a:r>
              <a:rPr lang="en-US" dirty="0" smtClean="0"/>
              <a:t> </a:t>
            </a:r>
            <a:r>
              <a:rPr lang="en-US" dirty="0" err="1" smtClean="0"/>
              <a:t>originalne</a:t>
            </a:r>
            <a:r>
              <a:rPr lang="en-US" dirty="0" smtClean="0"/>
              <a:t> </a:t>
            </a:r>
            <a:r>
              <a:rPr lang="en-US" dirty="0" err="1" smtClean="0"/>
              <a:t>datoteke</a:t>
            </a:r>
            <a:r>
              <a:rPr lang="sr-Latn-CS" dirty="0" smtClean="0"/>
              <a:t>)</a:t>
            </a:r>
            <a:r>
              <a:rPr lang="en-US" dirty="0" smtClean="0"/>
              <a:t> </a:t>
            </a:r>
            <a:r>
              <a:rPr lang="en-US" dirty="0" err="1" smtClean="0"/>
              <a:t>koriste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profesionalci</a:t>
            </a:r>
            <a:r>
              <a:rPr lang="en-US" dirty="0" smtClean="0"/>
              <a:t>. </a:t>
            </a:r>
            <a:r>
              <a:rPr lang="en-US" dirty="0" err="1" smtClean="0"/>
              <a:t>Najpoznatiji</a:t>
            </a:r>
            <a:r>
              <a:rPr lang="en-US" dirty="0" smtClean="0"/>
              <a:t> </a:t>
            </a:r>
            <a:r>
              <a:rPr lang="en-US" dirty="0" err="1" smtClean="0"/>
              <a:t>formati</a:t>
            </a:r>
            <a:r>
              <a:rPr lang="en-US" dirty="0" smtClean="0"/>
              <a:t> </a:t>
            </a:r>
            <a:r>
              <a:rPr lang="en-US" dirty="0" err="1" smtClean="0"/>
              <a:t>komprimovanja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gubitaka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:</a:t>
            </a:r>
            <a:endParaRPr lang="sr-Latn-CS" dirty="0" smtClean="0"/>
          </a:p>
          <a:p>
            <a:r>
              <a:rPr lang="en-US" b="1" dirty="0" smtClean="0"/>
              <a:t>WMA</a:t>
            </a:r>
            <a:r>
              <a:rPr lang="en-US" dirty="0" smtClean="0"/>
              <a:t> (Windows media Audio) - format </a:t>
            </a:r>
            <a:r>
              <a:rPr lang="en-US" dirty="0" err="1" smtClean="0"/>
              <a:t>razvijen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 Microsoft-a; </a:t>
            </a:r>
            <a:r>
              <a:rPr lang="en-US" dirty="0" err="1" smtClean="0"/>
              <a:t>sastoji</a:t>
            </a:r>
            <a:r>
              <a:rPr lang="en-US" dirty="0" smtClean="0"/>
              <a:t> se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sr-Latn-CS" dirty="0" smtClean="0"/>
              <a:t>4 r</a:t>
            </a:r>
            <a:r>
              <a:rPr lang="en-US" dirty="0" err="1" smtClean="0"/>
              <a:t>azličit</a:t>
            </a:r>
            <a:r>
              <a:rPr lang="sr-Latn-C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kodeka</a:t>
            </a:r>
            <a:r>
              <a:rPr lang="en-US" dirty="0" smtClean="0"/>
              <a:t> </a:t>
            </a:r>
            <a:r>
              <a:rPr lang="sr-Latn-CS" dirty="0" err="1" smtClean="0"/>
              <a:t>(</a:t>
            </a:r>
            <a:r>
              <a:rPr lang="en-US" dirty="0" err="1" smtClean="0"/>
              <a:t>ekstenzija</a:t>
            </a:r>
            <a:r>
              <a:rPr lang="en-US" dirty="0" smtClean="0"/>
              <a:t>: </a:t>
            </a:r>
            <a:r>
              <a:rPr lang="en-US" b="1" dirty="0" smtClean="0"/>
              <a:t>.wma</a:t>
            </a:r>
            <a:r>
              <a:rPr lang="en-US" dirty="0" smtClean="0"/>
              <a:t>) </a:t>
            </a:r>
            <a:endParaRPr lang="sr-Latn-CS" dirty="0" smtClean="0"/>
          </a:p>
          <a:p>
            <a:r>
              <a:rPr lang="en-US" b="1" dirty="0" smtClean="0"/>
              <a:t>FLAC</a:t>
            </a:r>
            <a:r>
              <a:rPr lang="en-US" dirty="0" smtClean="0"/>
              <a:t> (Free Lossless Audio Codec) - format </a:t>
            </a:r>
            <a:r>
              <a:rPr lang="en-US" dirty="0" err="1" smtClean="0"/>
              <a:t>sličan</a:t>
            </a:r>
            <a:r>
              <a:rPr lang="en-US" dirty="0" smtClean="0"/>
              <a:t> MP</a:t>
            </a:r>
            <a:r>
              <a:rPr lang="sr-Latn-CS" dirty="0" smtClean="0"/>
              <a:t> </a:t>
            </a:r>
            <a:r>
              <a:rPr lang="en-US" dirty="0" err="1" smtClean="0"/>
              <a:t>formatu</a:t>
            </a:r>
            <a:r>
              <a:rPr lang="en-US" dirty="0" smtClean="0"/>
              <a:t> </a:t>
            </a:r>
            <a:r>
              <a:rPr lang="en-US" dirty="0" err="1" smtClean="0"/>
              <a:t>ali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gubitaka</a:t>
            </a:r>
            <a:r>
              <a:rPr lang="en-US" dirty="0" smtClean="0"/>
              <a:t> u </a:t>
            </a:r>
            <a:r>
              <a:rPr lang="en-US" dirty="0" err="1" smtClean="0"/>
              <a:t>kvalitetu</a:t>
            </a:r>
            <a:r>
              <a:rPr lang="en-US" dirty="0" smtClean="0"/>
              <a:t>. </a:t>
            </a:r>
            <a:endParaRPr lang="sr-Latn-CS" dirty="0" smtClean="0"/>
          </a:p>
          <a:p>
            <a:r>
              <a:rPr lang="en-US" b="1" dirty="0" smtClean="0"/>
              <a:t>WV</a:t>
            </a:r>
            <a:r>
              <a:rPr lang="en-US" dirty="0" smtClean="0"/>
              <a:t> - Wave Pack format (</a:t>
            </a:r>
            <a:r>
              <a:rPr lang="en-US" dirty="0" err="1" smtClean="0"/>
              <a:t>ekstenzija</a:t>
            </a:r>
            <a:r>
              <a:rPr lang="en-US" dirty="0" smtClean="0"/>
              <a:t>: </a:t>
            </a:r>
            <a:r>
              <a:rPr lang="en-US" b="1" dirty="0" smtClean="0"/>
              <a:t>.</a:t>
            </a:r>
            <a:r>
              <a:rPr lang="en-US" b="1" dirty="0" err="1" smtClean="0"/>
              <a:t>wv</a:t>
            </a:r>
            <a:r>
              <a:rPr lang="en-US" dirty="0" smtClean="0"/>
              <a:t>) </a:t>
            </a:r>
            <a:endParaRPr lang="sr-Latn-CS" dirty="0" smtClean="0"/>
          </a:p>
          <a:p>
            <a:r>
              <a:rPr lang="en-US" b="1" dirty="0" smtClean="0"/>
              <a:t>APE</a:t>
            </a:r>
            <a:r>
              <a:rPr lang="en-US" dirty="0" smtClean="0"/>
              <a:t> - Monkey's Audio format (</a:t>
            </a:r>
            <a:r>
              <a:rPr lang="en-US" dirty="0" err="1" smtClean="0"/>
              <a:t>ekstenzija</a:t>
            </a:r>
            <a:r>
              <a:rPr lang="en-US" dirty="0" smtClean="0"/>
              <a:t>: </a:t>
            </a:r>
            <a:r>
              <a:rPr lang="en-US" b="1" dirty="0" smtClean="0"/>
              <a:t>.ape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Komprimovani</a:t>
            </a:r>
            <a:r>
              <a:rPr lang="en-US" b="1" dirty="0" smtClean="0"/>
              <a:t> </a:t>
            </a:r>
            <a:r>
              <a:rPr lang="en-US" b="1" dirty="0" err="1" smtClean="0"/>
              <a:t>sa</a:t>
            </a:r>
            <a:r>
              <a:rPr lang="en-US" b="1" dirty="0" smtClean="0"/>
              <a:t> </a:t>
            </a:r>
            <a:r>
              <a:rPr lang="en-US" b="1" dirty="0" err="1" smtClean="0"/>
              <a:t>gubicima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Ovi</a:t>
            </a:r>
            <a:r>
              <a:rPr lang="en-US" dirty="0" smtClean="0"/>
              <a:t> </a:t>
            </a:r>
            <a:r>
              <a:rPr lang="en-US" dirty="0" err="1" smtClean="0"/>
              <a:t>formati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do </a:t>
            </a:r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desetine</a:t>
            </a:r>
            <a:r>
              <a:rPr lang="en-US" dirty="0" smtClean="0"/>
              <a:t> </a:t>
            </a:r>
            <a:r>
              <a:rPr lang="en-US" dirty="0" err="1" smtClean="0"/>
              <a:t>veličine</a:t>
            </a:r>
            <a:r>
              <a:rPr lang="en-US" dirty="0" smtClean="0"/>
              <a:t> </a:t>
            </a:r>
            <a:r>
              <a:rPr lang="en-US" dirty="0" err="1" smtClean="0"/>
              <a:t>originalne</a:t>
            </a:r>
            <a:r>
              <a:rPr lang="en-US" dirty="0" smtClean="0"/>
              <a:t> </a:t>
            </a:r>
            <a:r>
              <a:rPr lang="en-US" dirty="0" err="1" smtClean="0"/>
              <a:t>datoteke</a:t>
            </a:r>
            <a:r>
              <a:rPr lang="en-US" dirty="0" smtClean="0"/>
              <a:t>,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u </a:t>
            </a:r>
            <a:r>
              <a:rPr lang="en-US" dirty="0" err="1" smtClean="0"/>
              <a:t>njima</a:t>
            </a:r>
            <a:r>
              <a:rPr lang="en-US" dirty="0" smtClean="0"/>
              <a:t> </a:t>
            </a:r>
            <a:r>
              <a:rPr lang="en-US" dirty="0" err="1" smtClean="0"/>
              <a:t>izostavljeni</a:t>
            </a:r>
            <a:r>
              <a:rPr lang="en-US" dirty="0" smtClean="0"/>
              <a:t> </a:t>
            </a:r>
            <a:r>
              <a:rPr lang="en-US" dirty="0" err="1" smtClean="0"/>
              <a:t>zvuci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ljudsko</a:t>
            </a:r>
            <a:r>
              <a:rPr lang="en-US" dirty="0" smtClean="0"/>
              <a:t> </a:t>
            </a:r>
            <a:r>
              <a:rPr lang="en-US" dirty="0" err="1" smtClean="0"/>
              <a:t>uho</a:t>
            </a:r>
            <a:r>
              <a:rPr lang="en-US" dirty="0" smtClean="0"/>
              <a:t> </a:t>
            </a:r>
            <a:r>
              <a:rPr lang="en-US" dirty="0" err="1" smtClean="0"/>
              <a:t>jedva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uopšte</a:t>
            </a:r>
            <a:r>
              <a:rPr lang="en-US" dirty="0" smtClean="0"/>
              <a:t> ne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čuje</a:t>
            </a:r>
            <a:r>
              <a:rPr lang="en-US" dirty="0" smtClean="0"/>
              <a:t> </a:t>
            </a:r>
            <a:r>
              <a:rPr lang="sr-Latn-CS" dirty="0" err="1" smtClean="0"/>
              <a:t>(</a:t>
            </a:r>
            <a:r>
              <a:rPr lang="en-US" dirty="0" err="1" smtClean="0"/>
              <a:t>zvuci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frekvencijom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sr-Latn-CS" dirty="0" smtClean="0"/>
              <a:t>20Hz </a:t>
            </a:r>
            <a:r>
              <a:rPr lang="en-US" dirty="0" smtClean="0"/>
              <a:t>do 20000Hz). </a:t>
            </a:r>
            <a:r>
              <a:rPr lang="en-US" dirty="0" err="1" smtClean="0"/>
              <a:t>Zato</a:t>
            </a:r>
            <a:r>
              <a:rPr lang="en-US" dirty="0" smtClean="0"/>
              <a:t> se </a:t>
            </a:r>
            <a:r>
              <a:rPr lang="en-US" dirty="0" err="1" smtClean="0"/>
              <a:t>ovi</a:t>
            </a:r>
            <a:r>
              <a:rPr lang="en-US" dirty="0" smtClean="0"/>
              <a:t> </a:t>
            </a:r>
            <a:r>
              <a:rPr lang="en-US" dirty="0" err="1" smtClean="0"/>
              <a:t>formati</a:t>
            </a:r>
            <a:r>
              <a:rPr lang="en-US" dirty="0" smtClean="0"/>
              <a:t> </a:t>
            </a:r>
            <a:r>
              <a:rPr lang="en-US" dirty="0" err="1" smtClean="0"/>
              <a:t>koriste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prenos</a:t>
            </a:r>
            <a:r>
              <a:rPr lang="en-US" dirty="0" smtClean="0"/>
              <a:t> </a:t>
            </a:r>
            <a:r>
              <a:rPr lang="en-US" dirty="0" err="1" smtClean="0"/>
              <a:t>muzike</a:t>
            </a:r>
            <a:r>
              <a:rPr lang="en-US" dirty="0" smtClean="0"/>
              <a:t> </a:t>
            </a:r>
            <a:r>
              <a:rPr lang="en-US" dirty="0" err="1" smtClean="0"/>
              <a:t>Internetom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snimanje</a:t>
            </a:r>
            <a:r>
              <a:rPr lang="en-US" dirty="0" smtClean="0"/>
              <a:t> </a:t>
            </a:r>
            <a:r>
              <a:rPr lang="en-US" dirty="0" err="1" smtClean="0"/>
              <a:t>velikih</a:t>
            </a:r>
            <a:r>
              <a:rPr lang="en-US" dirty="0" smtClean="0"/>
              <a:t> </a:t>
            </a:r>
            <a:r>
              <a:rPr lang="en-US" dirty="0" err="1" smtClean="0"/>
              <a:t>zbirki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muzike</a:t>
            </a:r>
            <a:r>
              <a:rPr lang="en-US" dirty="0" smtClean="0"/>
              <a:t>. </a:t>
            </a:r>
            <a:r>
              <a:rPr lang="en-US" dirty="0" err="1" smtClean="0"/>
              <a:t>Najpoznatiji</a:t>
            </a:r>
            <a:r>
              <a:rPr lang="en-US" dirty="0" smtClean="0"/>
              <a:t> </a:t>
            </a:r>
            <a:r>
              <a:rPr lang="en-US" dirty="0" err="1" smtClean="0"/>
              <a:t>formati</a:t>
            </a:r>
            <a:r>
              <a:rPr lang="en-US" dirty="0" smtClean="0"/>
              <a:t> </a:t>
            </a:r>
            <a:r>
              <a:rPr lang="en-US" dirty="0" err="1" smtClean="0"/>
              <a:t>komprimovanja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gubicima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: </a:t>
            </a:r>
            <a:endParaRPr lang="sr-Latn-CS" dirty="0" smtClean="0"/>
          </a:p>
          <a:p>
            <a:r>
              <a:rPr lang="en-US" b="1" dirty="0" smtClean="0"/>
              <a:t>MP3</a:t>
            </a:r>
            <a:r>
              <a:rPr lang="en-US" dirty="0" smtClean="0"/>
              <a:t> - </a:t>
            </a:r>
            <a:r>
              <a:rPr lang="en-US" dirty="0" err="1" smtClean="0"/>
              <a:t>ove</a:t>
            </a:r>
            <a:r>
              <a:rPr lang="en-US" dirty="0" smtClean="0"/>
              <a:t> </a:t>
            </a:r>
            <a:r>
              <a:rPr lang="en-US" dirty="0" err="1" smtClean="0"/>
              <a:t>datoteke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zvučni</a:t>
            </a:r>
            <a:r>
              <a:rPr lang="en-US" dirty="0" smtClean="0"/>
              <a:t> d</a:t>
            </a:r>
            <a:r>
              <a:rPr lang="sr-Latn-CS" dirty="0" smtClean="0"/>
              <a:t>i</a:t>
            </a:r>
            <a:r>
              <a:rPr lang="en-US" dirty="0" smtClean="0"/>
              <a:t>o MPEG </a:t>
            </a:r>
            <a:r>
              <a:rPr lang="en-US" dirty="0" err="1" smtClean="0"/>
              <a:t>formata</a:t>
            </a:r>
            <a:r>
              <a:rPr lang="en-US" dirty="0" smtClean="0"/>
              <a:t> </a:t>
            </a:r>
            <a:r>
              <a:rPr lang="sr-Latn-CS" dirty="0" err="1" smtClean="0"/>
              <a:t>(</a:t>
            </a:r>
            <a:r>
              <a:rPr lang="en-US" dirty="0" smtClean="0"/>
              <a:t>Moving Pictures Experts Group)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predstavljaju</a:t>
            </a:r>
            <a:r>
              <a:rPr lang="en-US" dirty="0" smtClean="0"/>
              <a:t> </a:t>
            </a:r>
            <a:r>
              <a:rPr lang="en-US" dirty="0" err="1" smtClean="0"/>
              <a:t>najpopularniji</a:t>
            </a:r>
            <a:r>
              <a:rPr lang="en-US" dirty="0" smtClean="0"/>
              <a:t> format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snimanje</a:t>
            </a:r>
            <a:r>
              <a:rPr lang="en-US" dirty="0" smtClean="0"/>
              <a:t> </a:t>
            </a:r>
            <a:r>
              <a:rPr lang="en-US" dirty="0" err="1" smtClean="0"/>
              <a:t>muzičkih</a:t>
            </a:r>
            <a:r>
              <a:rPr lang="en-US" dirty="0" smtClean="0"/>
              <a:t> </a:t>
            </a:r>
            <a:r>
              <a:rPr lang="en-US" dirty="0" err="1" smtClean="0"/>
              <a:t>datoteka</a:t>
            </a:r>
            <a:r>
              <a:rPr lang="en-US" dirty="0" smtClean="0"/>
              <a:t> </a:t>
            </a:r>
            <a:r>
              <a:rPr lang="sr-Latn-CS" dirty="0" smtClean="0"/>
              <a:t>(</a:t>
            </a:r>
            <a:r>
              <a:rPr lang="en-US" dirty="0" err="1" smtClean="0"/>
              <a:t>ekstenzija</a:t>
            </a:r>
            <a:r>
              <a:rPr lang="en-US" dirty="0" smtClean="0"/>
              <a:t>: </a:t>
            </a:r>
            <a:r>
              <a:rPr lang="en-US" b="1" dirty="0" smtClean="0"/>
              <a:t>.mp3, .</a:t>
            </a:r>
            <a:r>
              <a:rPr lang="en-US" b="1" dirty="0" err="1" smtClean="0"/>
              <a:t>mpga</a:t>
            </a:r>
            <a:r>
              <a:rPr lang="en-US" dirty="0" smtClean="0"/>
              <a:t>) </a:t>
            </a:r>
            <a:endParaRPr lang="sr-Latn-CS" dirty="0" smtClean="0"/>
          </a:p>
          <a:p>
            <a:r>
              <a:rPr lang="en-US" b="1" dirty="0" err="1" smtClean="0"/>
              <a:t>Ogg</a:t>
            </a:r>
            <a:r>
              <a:rPr lang="en-US" b="1" dirty="0" smtClean="0"/>
              <a:t> </a:t>
            </a:r>
            <a:r>
              <a:rPr lang="en-US" b="1" dirty="0" err="1" smtClean="0"/>
              <a:t>Vorbis</a:t>
            </a:r>
            <a:r>
              <a:rPr lang="en-US" b="1" dirty="0" smtClean="0"/>
              <a:t> </a:t>
            </a:r>
            <a:r>
              <a:rPr lang="en-US" dirty="0" smtClean="0"/>
              <a:t>- open source </a:t>
            </a:r>
            <a:r>
              <a:rPr lang="en-US" dirty="0" err="1" smtClean="0"/>
              <a:t>komprimovani</a:t>
            </a:r>
            <a:r>
              <a:rPr lang="en-US" dirty="0" smtClean="0"/>
              <a:t> format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gubicima</a:t>
            </a:r>
            <a:r>
              <a:rPr lang="en-US" dirty="0" smtClean="0"/>
              <a:t>,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nekima</a:t>
            </a:r>
            <a:r>
              <a:rPr lang="en-US" dirty="0" smtClean="0"/>
              <a:t> </a:t>
            </a:r>
            <a:r>
              <a:rPr lang="en-US" dirty="0" err="1" smtClean="0"/>
              <a:t>boljeg</a:t>
            </a:r>
            <a:r>
              <a:rPr lang="en-US" dirty="0" smtClean="0"/>
              <a:t> </a:t>
            </a:r>
            <a:r>
              <a:rPr lang="en-US" dirty="0" err="1" smtClean="0"/>
              <a:t>kvaliteta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MP3 </a:t>
            </a:r>
            <a:r>
              <a:rPr lang="en-US" dirty="0" err="1" smtClean="0"/>
              <a:t>formata</a:t>
            </a:r>
            <a:r>
              <a:rPr lang="en-US" dirty="0" smtClean="0"/>
              <a:t> </a:t>
            </a:r>
            <a:r>
              <a:rPr lang="en-US" dirty="0" err="1" smtClean="0"/>
              <a:t>iste</a:t>
            </a:r>
            <a:r>
              <a:rPr lang="en-US" dirty="0" smtClean="0"/>
              <a:t> </a:t>
            </a:r>
            <a:r>
              <a:rPr lang="en-US" dirty="0" err="1" smtClean="0"/>
              <a:t>veličine</a:t>
            </a:r>
            <a:r>
              <a:rPr lang="en-US" dirty="0" smtClean="0"/>
              <a:t> </a:t>
            </a:r>
            <a:r>
              <a:rPr lang="sr-Latn-CS" dirty="0" err="1" smtClean="0"/>
              <a:t>(</a:t>
            </a:r>
            <a:r>
              <a:rPr lang="en-US" dirty="0" err="1" smtClean="0"/>
              <a:t>ekstenzija</a:t>
            </a:r>
            <a:r>
              <a:rPr lang="en-US" dirty="0" smtClean="0"/>
              <a:t>: </a:t>
            </a:r>
            <a:r>
              <a:rPr lang="en-US" b="1" dirty="0" smtClean="0"/>
              <a:t>.</a:t>
            </a:r>
            <a:r>
              <a:rPr lang="en-US" b="1" dirty="0" err="1" smtClean="0"/>
              <a:t>ogg</a:t>
            </a:r>
            <a:r>
              <a:rPr lang="en-US" dirty="0" smtClean="0"/>
              <a:t>) </a:t>
            </a:r>
            <a:endParaRPr lang="sr-Latn-CS" dirty="0" smtClean="0"/>
          </a:p>
          <a:p>
            <a:r>
              <a:rPr lang="en-US" b="1" dirty="0" smtClean="0"/>
              <a:t>AAC</a:t>
            </a:r>
            <a:r>
              <a:rPr lang="en-US" dirty="0" smtClean="0"/>
              <a:t> (Advance Audio Coding) -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MP3 format </a:t>
            </a:r>
            <a:r>
              <a:rPr lang="en-US" dirty="0" err="1" smtClean="0"/>
              <a:t>postiže</a:t>
            </a:r>
            <a:r>
              <a:rPr lang="en-US" dirty="0" smtClean="0"/>
              <a:t> </a:t>
            </a:r>
            <a:r>
              <a:rPr lang="en-US" dirty="0" err="1" smtClean="0"/>
              <a:t>bolju</a:t>
            </a:r>
            <a:r>
              <a:rPr lang="en-US" dirty="0" smtClean="0"/>
              <a:t> </a:t>
            </a:r>
            <a:r>
              <a:rPr lang="en-US" dirty="0" err="1" smtClean="0"/>
              <a:t>kompresiju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veći</a:t>
            </a:r>
            <a:r>
              <a:rPr lang="en-US" dirty="0" smtClean="0"/>
              <a:t> Bit rate (</a:t>
            </a:r>
            <a:r>
              <a:rPr lang="en-US" dirty="0" err="1" smtClean="0"/>
              <a:t>ekstenzija</a:t>
            </a:r>
            <a:r>
              <a:rPr lang="en-US" dirty="0" smtClean="0"/>
              <a:t>: </a:t>
            </a:r>
            <a:r>
              <a:rPr lang="en-US" b="1" dirty="0" smtClean="0"/>
              <a:t>.</a:t>
            </a:r>
            <a:r>
              <a:rPr lang="en-US" b="1" dirty="0" err="1" smtClean="0"/>
              <a:t>aac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629</Words>
  <Application>Microsoft Office PowerPoint</Application>
  <PresentationFormat>On-screen Show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Praktična nastava</vt:lpstr>
      <vt:lpstr>Podjela softvera:</vt:lpstr>
      <vt:lpstr>Slide 3</vt:lpstr>
      <vt:lpstr>Multimedije</vt:lpstr>
      <vt:lpstr>Formati zvučnih zapisa</vt:lpstr>
      <vt:lpstr>Compression (komprimovanje)</vt:lpstr>
      <vt:lpstr>Nekomprimovani</vt:lpstr>
      <vt:lpstr>Komprimovani bez gubitaka</vt:lpstr>
      <vt:lpstr>Komprimovani sa gubicima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2007</dc:title>
  <dc:creator>FF</dc:creator>
  <cp:lastModifiedBy>FF</cp:lastModifiedBy>
  <cp:revision>60</cp:revision>
  <dcterms:created xsi:type="dcterms:W3CDTF">2020-03-22T23:22:06Z</dcterms:created>
  <dcterms:modified xsi:type="dcterms:W3CDTF">2020-03-24T20:45:45Z</dcterms:modified>
</cp:coreProperties>
</file>