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3E01-916C-43C4-B96B-D8AC885863F1}" type="datetimeFigureOut">
              <a:rPr lang="sr-Latn-CS" smtClean="0"/>
              <a:pPr/>
              <a:t>4.4.2020</a:t>
            </a:fld>
            <a:endParaRPr lang="sr-Latn-C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FD3E-EA84-41CD-A26B-18451F770D78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3E01-916C-43C4-B96B-D8AC885863F1}" type="datetimeFigureOut">
              <a:rPr lang="sr-Latn-CS" smtClean="0"/>
              <a:pPr/>
              <a:t>4.4.2020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FD3E-EA84-41CD-A26B-18451F770D78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3E01-916C-43C4-B96B-D8AC885863F1}" type="datetimeFigureOut">
              <a:rPr lang="sr-Latn-CS" smtClean="0"/>
              <a:pPr/>
              <a:t>4.4.2020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FD3E-EA84-41CD-A26B-18451F770D78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3E01-916C-43C4-B96B-D8AC885863F1}" type="datetimeFigureOut">
              <a:rPr lang="sr-Latn-CS" smtClean="0"/>
              <a:pPr/>
              <a:t>4.4.2020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FD3E-EA84-41CD-A26B-18451F770D78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3E01-916C-43C4-B96B-D8AC885863F1}" type="datetimeFigureOut">
              <a:rPr lang="sr-Latn-CS" smtClean="0"/>
              <a:pPr/>
              <a:t>4.4.2020</a:t>
            </a:fld>
            <a:endParaRPr lang="sr-Latn-C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FD3E-EA84-41CD-A26B-18451F770D78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3E01-916C-43C4-B96B-D8AC885863F1}" type="datetimeFigureOut">
              <a:rPr lang="sr-Latn-CS" smtClean="0"/>
              <a:pPr/>
              <a:t>4.4.2020</a:t>
            </a:fld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FD3E-EA84-41CD-A26B-18451F770D78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3E01-916C-43C4-B96B-D8AC885863F1}" type="datetimeFigureOut">
              <a:rPr lang="sr-Latn-CS" smtClean="0"/>
              <a:pPr/>
              <a:t>4.4.2020</a:t>
            </a:fld>
            <a:endParaRPr lang="sr-Latn-C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FD3E-EA84-41CD-A26B-18451F770D78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3E01-916C-43C4-B96B-D8AC885863F1}" type="datetimeFigureOut">
              <a:rPr lang="sr-Latn-CS" smtClean="0"/>
              <a:pPr/>
              <a:t>4.4.2020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FD3E-EA84-41CD-A26B-18451F770D78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3E01-916C-43C4-B96B-D8AC885863F1}" type="datetimeFigureOut">
              <a:rPr lang="sr-Latn-CS" smtClean="0"/>
              <a:pPr/>
              <a:t>4.4.2020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478FD3E-EA84-41CD-A26B-18451F770D78}" type="slidenum">
              <a:rPr lang="sr-Latn-CS" smtClean="0"/>
              <a:pPr/>
              <a:t>‹#›</a:t>
            </a:fld>
            <a:endParaRPr lang="sr-Latn-C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3E01-916C-43C4-B96B-D8AC885863F1}" type="datetimeFigureOut">
              <a:rPr lang="sr-Latn-CS" smtClean="0"/>
              <a:pPr/>
              <a:t>4.4.2020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FD3E-EA84-41CD-A26B-18451F770D78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3E01-916C-43C4-B96B-D8AC885863F1}" type="datetimeFigureOut">
              <a:rPr lang="sr-Latn-CS" smtClean="0"/>
              <a:pPr/>
              <a:t>4.4.2020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FD3E-EA84-41CD-A26B-18451F770D78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B953E01-916C-43C4-B96B-D8AC885863F1}" type="datetimeFigureOut">
              <a:rPr lang="sr-Latn-CS" smtClean="0"/>
              <a:pPr/>
              <a:t>4.4.2020</a:t>
            </a:fld>
            <a:endParaRPr lang="sr-Latn-C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sr-Latn-C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478FD3E-EA84-41CD-A26B-18451F770D78}" type="slidenum">
              <a:rPr lang="sr-Latn-CS" smtClean="0"/>
              <a:pPr/>
              <a:t>‹#›</a:t>
            </a:fld>
            <a:endParaRPr lang="sr-Latn-C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2700342"/>
          </a:xfrm>
        </p:spPr>
        <p:txBody>
          <a:bodyPr/>
          <a:lstStyle/>
          <a:p>
            <a:pPr algn="ctr"/>
            <a:r>
              <a:rPr lang="sr-Latn-CS" dirty="0" smtClean="0"/>
              <a:t>Dudovac – Hyphantria  cunea(fam. Arctidae)</a:t>
            </a:r>
            <a:endParaRPr lang="sr-Latn-C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CS" dirty="0" smtClean="0"/>
          </a:p>
          <a:p>
            <a:endParaRPr lang="sr-Latn-C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Opis, način zivota i stetnost.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4110046"/>
          </a:xfrm>
        </p:spPr>
        <p:txBody>
          <a:bodyPr/>
          <a:lstStyle/>
          <a:p>
            <a:r>
              <a:rPr lang="sr-Latn-CS" dirty="0" smtClean="0"/>
              <a:t>Leptiri su sjajnobijeli, a javljaju se i primjerci sa crnim tackama. Dugi su 11-15 mm. Lete nocu. Gusjenice su u pocetku svijetlozelene, kasnije postaju tamnije i pokrivene su dugim dlakama. Kada odrastu, dostizu duzinu do 35 mm.</a:t>
            </a:r>
          </a:p>
          <a:p>
            <a:r>
              <a:rPr lang="sr-Latn-CS" dirty="0" smtClean="0"/>
              <a:t>Prezimljava u stadijumu lutke u pukotinama kore, šupljinama stabla i drugim skrivenim mjestima. Leptiri se pojavljuju od aprila i lete do kraja juna. </a:t>
            </a:r>
            <a:endParaRPr lang="sr-Latn-C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dirty="0" smtClean="0"/>
              <a:t/>
            </a:r>
            <a:br>
              <a:rPr lang="sr-Latn-CS" dirty="0" smtClean="0"/>
            </a:b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895864"/>
          </a:xfrm>
        </p:spPr>
        <p:txBody>
          <a:bodyPr>
            <a:normAutofit/>
          </a:bodyPr>
          <a:lstStyle/>
          <a:p>
            <a:r>
              <a:rPr lang="sr-Latn-CS" dirty="0" smtClean="0"/>
              <a:t>Zenke po parenju na nalicju listova u jajnim leglima polazu jaja zelenkastožućkaste boje. Mlade gusjenice u početku zive grupno u paučinastim gnijezdima. One se najcesce nalaze na vrhu i obodu krune vocaka. Sa porastom gusjenica i paucinasta gnijezda rastu. Kao odrasle gusjenice zive pojedinacno, hrane se liscem i mogu se naci po citavoj kruni. Potom se kao sasvim odrasle pretvaraju u lutke koje daju leptire druge generacije. Oni lete od polovine jula do kraja septembra. U južnim krajevima nase zemlje moze se javiti i treca generacija.</a:t>
            </a:r>
            <a:endParaRPr lang="sr-Latn-C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dirty="0" smtClean="0"/>
              <a:t/>
            </a:r>
            <a:br>
              <a:rPr lang="sr-Latn-CS" dirty="0" smtClean="0"/>
            </a:br>
            <a:r>
              <a:rPr lang="sr-Latn-CS" dirty="0" smtClean="0"/>
              <a:t/>
            </a:r>
            <a:br>
              <a:rPr lang="sr-Latn-CS" dirty="0" smtClean="0"/>
            </a:b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252922"/>
          </a:xfrm>
        </p:spPr>
        <p:txBody>
          <a:bodyPr/>
          <a:lstStyle/>
          <a:p>
            <a:r>
              <a:rPr lang="sr-Latn-CS" dirty="0" smtClean="0"/>
              <a:t>Dudovac ostecuje vise vrsta vocaka, najcesce dud, američki javor i druge vrste drveca.  Od vocnih vrsta najvise ugrozava, jabuku, sljivu, visnju, kajsiju, krusku, tresnju, breskvu, razno ukrasno šiblje i dr.</a:t>
            </a:r>
          </a:p>
          <a:p>
            <a:r>
              <a:rPr lang="sr-Latn-CS" dirty="0" smtClean="0"/>
              <a:t>Ruze ne napada. Štetne su gusjenice koje mogu izazvati potpun golobrst. Najštetnije su gusjenice  druge generacije a do najvecih šteta dolazi tokom avgusta i septembra.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CS" sz="1200" dirty="0" smtClean="0"/>
              <a:t>Leptir Dudovac</a:t>
            </a:r>
            <a:endParaRPr lang="sr-Latn-CS" sz="1200" dirty="0"/>
          </a:p>
        </p:txBody>
      </p:sp>
      <p:pic>
        <p:nvPicPr>
          <p:cNvPr id="4" name="Content Placeholder 3" descr="leptir-dudovac-insek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2214554"/>
            <a:ext cx="7500990" cy="4071966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Suzbijanje.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Čim se gusjenice uoce, treba mehanickim putem (odsijecanjem) odstranjivati gusjenicka gnijezda i spaljivati ih.</a:t>
            </a:r>
          </a:p>
          <a:p>
            <a:r>
              <a:rPr lang="sr-Latn-CS" dirty="0" smtClean="0"/>
              <a:t>Hemijsko suzbijanje treba izvesti kada ima u proseku 2-3  gusenicna gnezda po stablu u naseljima i parkovima.</a:t>
            </a:r>
          </a:p>
          <a:p>
            <a:r>
              <a:rPr lang="sr-Latn-CS" dirty="0" smtClean="0"/>
              <a:t>Treba koristiti bioinsekticid koji je prakticno bezopasan za coveka i toplokrvne zivotinje. Mlade gusjenice mogu se takodje suzbijati preparatima na bazi alfa-cipermetrina, bifentrina  i dr.</a:t>
            </a:r>
            <a:endParaRPr lang="sr-Latn-C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41</TotalTime>
  <Words>318</Words>
  <Application>Microsoft Office PowerPoint</Application>
  <PresentationFormat>On-screen Show (4:3)</PresentationFormat>
  <Paragraphs>14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Flow</vt:lpstr>
      <vt:lpstr>Dudovac – Hyphantria  cunea(fam. Arctidae)</vt:lpstr>
      <vt:lpstr>Opis, način zivota i stetnost.</vt:lpstr>
      <vt:lpstr> </vt:lpstr>
      <vt:lpstr>  </vt:lpstr>
      <vt:lpstr>Leptir Dudovac</vt:lpstr>
      <vt:lpstr>Suzbijanje.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Dudovac – Hyphantria  cunea(fam. Arctidae)</dc:title>
  <dc:creator>Win7</dc:creator>
  <cp:lastModifiedBy>Win7</cp:lastModifiedBy>
  <cp:revision>5</cp:revision>
  <dcterms:created xsi:type="dcterms:W3CDTF">2020-04-04T15:35:57Z</dcterms:created>
  <dcterms:modified xsi:type="dcterms:W3CDTF">2020-04-04T16:27:49Z</dcterms:modified>
</cp:coreProperties>
</file>