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7BC1B6-89C4-4670-85EC-D2911AD49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8111" y="708992"/>
            <a:ext cx="7197726" cy="2421464"/>
          </a:xfrm>
        </p:spPr>
        <p:txBody>
          <a:bodyPr>
            <a:normAutofit/>
          </a:bodyPr>
          <a:lstStyle/>
          <a:p>
            <a:pPr algn="ctr"/>
            <a:r>
              <a:rPr lang="sr-Latn-ME" sz="8000" b="1" dirty="0">
                <a:latin typeface="Arial" panose="020B0604020202020204" pitchFamily="34" charset="0"/>
                <a:cs typeface="Arial" panose="020B0604020202020204" pitchFamily="34" charset="0"/>
              </a:rPr>
              <a:t>sjemenište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59DF3A-A9B4-40FF-BF94-F0AED00AF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86939"/>
            <a:ext cx="2061611" cy="371061"/>
          </a:xfrm>
        </p:spPr>
        <p:txBody>
          <a:bodyPr>
            <a:normAutofit/>
          </a:bodyPr>
          <a:lstStyle/>
          <a:p>
            <a:pPr algn="l"/>
            <a:r>
              <a:rPr lang="sr-Latn-ME" b="1" cap="none" dirty="0"/>
              <a:t>Sadat Adrović, prof.</a:t>
            </a:r>
          </a:p>
        </p:txBody>
      </p:sp>
    </p:spTree>
    <p:extLst>
      <p:ext uri="{BB962C8B-B14F-4D97-AF65-F5344CB8AC3E}">
        <p14:creationId xmlns:p14="http://schemas.microsoft.com/office/powerpoint/2010/main" xmlns="" val="276620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59D4F0-B281-4318-8CEC-14B9EA24F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ME" b="1" dirty="0">
                <a:latin typeface="Arial" panose="020B0604020202020204" pitchFamily="34" charset="0"/>
                <a:cs typeface="Arial" panose="020B0604020202020204" pitchFamily="34" charset="0"/>
              </a:rPr>
              <a:t>sjemenište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F2481A-2D66-45CE-9C34-28B4E6529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Dio rasadnika na kome se proizvode podloge iz sjemena (generativno) naziva se sjemeništem. Obično se ono nalazi na plodnom zemljištu i u blizini vode, koja je potrebna za zalivanje.</a:t>
            </a:r>
          </a:p>
          <a:p>
            <a:pPr algn="just">
              <a:lnSpc>
                <a:spcPct val="150000"/>
              </a:lnSpc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Sjemenište po površini nije veliko. Na 1 m² može da se dobije oko: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40 sadnica jabuke, kruške i dunje;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30 sadnica trešnje, višnje i magrive;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25 sadnica šljive, breskve i kestena.</a:t>
            </a:r>
          </a:p>
        </p:txBody>
      </p:sp>
    </p:spTree>
    <p:extLst>
      <p:ext uri="{BB962C8B-B14F-4D97-AF65-F5344CB8AC3E}">
        <p14:creationId xmlns:p14="http://schemas.microsoft.com/office/powerpoint/2010/main" xmlns="" val="2608879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A2E8DC-5A5A-4A6E-BF75-9650B72DC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930" y="1254172"/>
            <a:ext cx="8613915" cy="436475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U savremenoj proizvodnji sadnica vrlo često nije potrebno sjemenište. Sjeme se sije neposredno u rastilo – polje odgajivanja. Na ovaj način smanjuju se troškovi proizvodnje sadnica. To je moguće kod onih vrsta voćaka čiji sejanici brzo i bujno rastu (džanarika, breskva, orah, leska). Prema planu proizvodnje određuje se veličina površina.</a:t>
            </a:r>
          </a:p>
        </p:txBody>
      </p:sp>
    </p:spTree>
    <p:extLst>
      <p:ext uri="{BB962C8B-B14F-4D97-AF65-F5344CB8AC3E}">
        <p14:creationId xmlns:p14="http://schemas.microsoft.com/office/powerpoint/2010/main" xmlns="" val="1744001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80E62DE-D495-45FA-8FF4-57D31993C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74" y="132521"/>
            <a:ext cx="4810539" cy="3432314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400500B-7497-476A-B74F-99BAAB387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704" y="132521"/>
            <a:ext cx="4704522" cy="35250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B084E21-FA3D-4EE4-AD0E-40E0EE735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461" y="3790122"/>
            <a:ext cx="6069496" cy="293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765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8D122F-1658-43CE-98C8-C5262005F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ME" b="1" dirty="0">
                <a:latin typeface="Arial" panose="020B0604020202020204" pitchFamily="34" charset="0"/>
                <a:cs typeface="Arial" panose="020B0604020202020204" pitchFamily="34" charset="0"/>
              </a:rPr>
              <a:t>pikirište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54DD8C-515B-4659-9B24-A74A09801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5" y="2065867"/>
            <a:ext cx="8352182" cy="418253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sr-Latn-ME" sz="2000" dirty="0">
                <a:latin typeface="Arial" panose="020B0604020202020204" pitchFamily="34" charset="0"/>
                <a:cs typeface="Arial" panose="020B0604020202020204" pitchFamily="34" charset="0"/>
              </a:rPr>
              <a:t>Da bi se bolje razvio korijen u sejanica, oni se još iste godine, čim se razviju 3-4 lista, prenose iz sjemeništa u pikirište. Tom prilikom se glavni korijenak skrati (pikira). Ova operacija je nužna kod nekih vrsta voćaka – kruška, badem, orah, kesten, dok kod drugih voćaka nije neophodna. Na ovoj površini vrši se oživljavanje reznica nekih vegetativnih podloga jabuke, dunje, zatim ribizle, ogrozda i dr. </a:t>
            </a:r>
          </a:p>
        </p:txBody>
      </p:sp>
    </p:spTree>
    <p:extLst>
      <p:ext uri="{BB962C8B-B14F-4D97-AF65-F5344CB8AC3E}">
        <p14:creationId xmlns:p14="http://schemas.microsoft.com/office/powerpoint/2010/main" xmlns="" val="112733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8F47C4-AB43-4321-A662-9D52F54D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67423"/>
            <a:ext cx="10131425" cy="36491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r-Latn-ME" sz="2400" dirty="0">
                <a:latin typeface="Arial" panose="020B0604020202020204" pitchFamily="34" charset="0"/>
                <a:cs typeface="Arial" panose="020B0604020202020204" pitchFamily="34" charset="0"/>
              </a:rPr>
              <a:t>Površina pikirišta takođe nije velika. Nju treba odrediti prema broju sejanica koje se pikiraju i reznica koje treba da se ožile.</a:t>
            </a:r>
          </a:p>
        </p:txBody>
      </p:sp>
    </p:spTree>
    <p:extLst>
      <p:ext uri="{BB962C8B-B14F-4D97-AF65-F5344CB8AC3E}">
        <p14:creationId xmlns:p14="http://schemas.microsoft.com/office/powerpoint/2010/main" xmlns="" val="45217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77</TotalTime>
  <Words>244</Words>
  <Application>Microsoft Office PowerPoint</Application>
  <PresentationFormat>Custom</PresentationFormat>
  <Paragraphs>12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Celestial</vt:lpstr>
      <vt:lpstr>sjemenište</vt:lpstr>
      <vt:lpstr>sjemenište</vt:lpstr>
      <vt:lpstr>Slide 3</vt:lpstr>
      <vt:lpstr>Slide 4</vt:lpstr>
      <vt:lpstr>pikirište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sjemenište</dc:title>
  <dc:creator>selvija muric</dc:creator>
  <cp:lastModifiedBy>Windows 7</cp:lastModifiedBy>
  <cp:revision>7</cp:revision>
  <dcterms:created xsi:type="dcterms:W3CDTF">2020-04-10T19:26:03Z</dcterms:created>
  <dcterms:modified xsi:type="dcterms:W3CDTF">2020-04-12T18:11:59Z</dcterms:modified>
</cp:coreProperties>
</file>