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E71A1-B4C6-4A72-BF9D-5602D48118AB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9B83C-AFD5-40BA-B54B-056A27ECDB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833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9B83C-AFD5-40BA-B54B-056A27ECDB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833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6F3878-5BCC-4604-AA2E-55E357D1C848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5F3D6E-ED83-4925-A1F9-7B87F96B7F7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IKAELA1\Desktop\preuzm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354" y="685800"/>
            <a:ext cx="1905000" cy="200068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3641" y="2895600"/>
            <a:ext cx="74767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Light Condensed" panose="020B0502040204020203" pitchFamily="34" charset="0"/>
              </a:rPr>
              <a:t>CARINE I CARINSKO POSLOVANJE</a:t>
            </a:r>
          </a:p>
          <a:p>
            <a:pPr algn="ctr"/>
            <a:r>
              <a:rPr lang="en-GB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Light Condensed" panose="020B0502040204020203" pitchFamily="34" charset="0"/>
              </a:rPr>
              <a:t>I</a:t>
            </a:r>
            <a:r>
              <a:rPr lang="sr-Latn-M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Light Condensed" panose="020B0502040204020203" pitchFamily="34" charset="0"/>
              </a:rPr>
              <a:t>I</a:t>
            </a:r>
            <a:r>
              <a:rPr lang="en-GB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Light Condensed" panose="020B0502040204020203" pitchFamily="34" charset="0"/>
              </a:rPr>
              <a:t>I</a:t>
            </a:r>
            <a:r>
              <a:rPr lang="sr-Latn-M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Light Condensed" panose="020B0502040204020203" pitchFamily="34" charset="0"/>
              </a:rPr>
              <a:t> </a:t>
            </a:r>
            <a:r>
              <a:rPr lang="sr-Latn-ME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Light Condensed" panose="020B0502040204020203" pitchFamily="34" charset="0"/>
              </a:rPr>
              <a:t>2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hnschrift Ligh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165501"/>
            <a:ext cx="3008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Constantia"/>
              </a:rPr>
              <a:t>prof. </a:t>
            </a:r>
            <a:r>
              <a:rPr lang="en-US" b="1" dirty="0" err="1">
                <a:solidFill>
                  <a:srgbClr val="0070C0"/>
                </a:solidFill>
                <a:latin typeface="Constantia"/>
              </a:rPr>
              <a:t>Nisera</a:t>
            </a:r>
            <a:r>
              <a:rPr lang="en-US" b="1" dirty="0">
                <a:solidFill>
                  <a:srgbClr val="0070C0"/>
                </a:solidFill>
                <a:latin typeface="Constantia"/>
              </a:rPr>
              <a:t> E</a:t>
            </a:r>
            <a:r>
              <a:rPr lang="sr-Latn-ME" b="1" dirty="0">
                <a:solidFill>
                  <a:srgbClr val="0070C0"/>
                </a:solidFill>
                <a:latin typeface="Constantia"/>
              </a:rPr>
              <a:t>ćo</a:t>
            </a:r>
          </a:p>
          <a:p>
            <a:r>
              <a:rPr lang="sr-Latn-ME" b="1" dirty="0">
                <a:solidFill>
                  <a:srgbClr val="0070C0"/>
                </a:solidFill>
                <a:latin typeface="Constantia"/>
              </a:rPr>
              <a:t>e-mail: niseraeco</a:t>
            </a:r>
            <a:r>
              <a:rPr lang="en-US" b="1" dirty="0">
                <a:solidFill>
                  <a:srgbClr val="0070C0"/>
                </a:solidFill>
                <a:latin typeface="Constantia"/>
              </a:rPr>
              <a:t>@gmail.com</a:t>
            </a:r>
            <a:endParaRPr lang="en-GB" b="1" dirty="0">
              <a:solidFill>
                <a:srgbClr val="0070C0"/>
              </a:solidFill>
              <a:latin typeface="Constant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2897" y="6304002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r>
              <a:rPr lang="sr-Latn-ME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r-Latn-ME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.2020</a:t>
            </a:r>
            <a:r>
              <a:rPr lang="sr-Latn-ME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godine</a:t>
            </a:r>
            <a:endParaRPr lang="en-GB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8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KAELA1\Desktop\Andrija Grbovic-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67954" r="9492"/>
          <a:stretch/>
        </p:blipFill>
        <p:spPr bwMode="auto">
          <a:xfrm>
            <a:off x="0" y="6261502"/>
            <a:ext cx="8890000" cy="59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KAELA1\Desktop\agg\Andrija Grbovic-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5" r="7218"/>
          <a:stretch/>
        </p:blipFill>
        <p:spPr bwMode="auto">
          <a:xfrm>
            <a:off x="123371" y="35586"/>
            <a:ext cx="8643257" cy="622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431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KAELA1\Desktop\agg\Andrija Grbovic-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032"/>
            <a:ext cx="6172199" cy="68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30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</TotalTime>
  <Words>24</Words>
  <Application>Microsoft Office PowerPoint</Application>
  <PresentationFormat>On-screen Show (4:3)</PresentationFormat>
  <Paragraphs>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MIKAELA1</dc:creator>
  <cp:lastModifiedBy>MIKAELA1</cp:lastModifiedBy>
  <cp:revision>4</cp:revision>
  <dcterms:created xsi:type="dcterms:W3CDTF">2020-04-01T15:57:13Z</dcterms:created>
  <dcterms:modified xsi:type="dcterms:W3CDTF">2020-05-07T10:48:51Z</dcterms:modified>
</cp:coreProperties>
</file>