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C8F4-8097-304C-8B78-00D99D8E9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A22DBA-7BEA-C24D-96C7-07EB2388E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7E13B-B44B-6647-8C14-CC059963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1B823-2420-194B-A4EF-AC3B537A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8F0C2-E7A7-2E40-A8F0-CD6B6226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1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554AA-DE0C-7045-97E9-1E363F6B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B32D-676D-5E45-89D7-61033B655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AE5DF-B340-9F44-AD72-AD0DC15E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21255-0573-254B-8A8D-B96549DA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C1F01-E552-6849-80A0-F4E86E29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6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22E06-366C-BF46-A979-FDFCB025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C27AD-05F1-9641-8C79-0CDBF826B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9B037-79B8-6847-AE33-130B350A8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E308A-3C5E-2445-B23B-C0D090C7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7CF5-99CB-5E4D-A840-F8FF4766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4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A588-15FC-2940-9B77-E1821F938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A2FA1-78BF-7540-9C95-D13741A53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3DFE7-2370-714C-97E9-AEE9CFB69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D1170-7F03-324F-AAB5-31C9ED0E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B0880-1597-AD4F-A4A5-D3FE3B46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6B38D-7F0B-514A-A29B-662D17173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27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20231-37CB-0B46-BBF8-6DED3F8F6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E133C-B2B8-3B44-BC25-09CFD85A6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410EB-57D4-BB40-A761-F43F8424D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156F7-E3AC-DF40-97B1-6664CFD82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28004-DAFC-6C4B-8583-F08BF792B4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7C6AF7-841D-CA4F-9D1A-690D7B74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29E6F2-9516-9041-BB68-390504B3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D1C41-44A2-684F-BD52-840592DB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9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8487-4A7A-1B44-B75B-7E930598C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F7FC5A-7756-FF49-B7BD-3F64CC38F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6EDD3-1D76-FF40-8C14-7A02C010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0E7D9-54BD-CC4B-8389-BD6C01F7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E6F43-C938-8144-B54D-E3D06F8D2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2250D5-45CA-F545-A39F-C58D44DF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74ABF-51F2-0F44-8770-E97B1DEA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4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4ACDE-F74D-B640-A220-CD6483C2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ACD7-C129-0145-AB94-68AE8DB3D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3761E-2AEF-9149-BCCA-BD219DFCB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4C9FF-C9F7-FB42-B542-E32D9D58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86DA-B389-A14B-85D7-2D49AE9D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F679D-656A-C049-A595-F7E64838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7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78ED-F2C0-3440-8150-0B94BB1E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D777-8591-764E-A00A-A89331C82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CECD5-B89E-5B49-AFF9-9D7FFF964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50EA0-E4CB-3842-8F08-A864DB2D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F41CA-0758-AE47-928E-9A281198B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C903C-0F6D-9A41-B7E2-1418DAAC2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5678F-2082-FD4F-B7EE-FB638948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044EE0-60EF-E045-BA7B-562ADD7AE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F6455-1EFA-0C46-A443-D86CD8771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EA2B7-FF07-4A4E-8273-2AA9843E8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E6004-C52A-B348-87EA-40EF59AAC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9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5C9E32-9FDB-4141-BFA4-12B7DD937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F97B49-3DA4-4B42-941F-997C19017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7AEFC-FFC9-D74C-BA99-3F9901325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242E5-D9A9-BD42-9BC4-03A49093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6A770-5BA5-DC49-B27B-1C2C1546F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5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4B26ED-B6DF-7E4D-82F0-1BF0F7CBD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D79EB-5958-B843-98FD-62B26976E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F000B-1668-8641-9D9A-54C0A6F9C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6E71D-784A-A84E-A065-8DDE87197B4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719DB-D89E-A945-B940-10E596768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8CEB3-AEA1-1740-BED4-0EA428CB1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353D7-AF6B-8742-B429-AE2704276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1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979A-F4C6-C845-9D7C-817A59287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AD033-ACC7-E347-ADCC-54616E0E8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61E89E-7EA4-0447-B3DB-4F982E9F8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7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1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1310F-92F0-EC41-BF78-A7035E3B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EA3D2CB-0C4E-7248-A1FF-B530A98AD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8"/>
            <a:ext cx="12666242" cy="6697265"/>
          </a:xfrm>
        </p:spPr>
      </p:pic>
    </p:spTree>
    <p:extLst>
      <p:ext uri="{BB962C8B-B14F-4D97-AF65-F5344CB8AC3E}">
        <p14:creationId xmlns:p14="http://schemas.microsoft.com/office/powerpoint/2010/main" val="208008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281E-FFFE-E240-89CB-7AA32F5AD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DDFDF3B-386E-3F48-BAE6-DFF6DF8043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78581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4871-9014-2B40-924D-1F3BFF45E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4170BBB-15B0-C34E-9BB6-78A7F9A74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438"/>
            <a:ext cx="12139391" cy="6929438"/>
          </a:xfrm>
        </p:spPr>
      </p:pic>
    </p:spTree>
    <p:extLst>
      <p:ext uri="{BB962C8B-B14F-4D97-AF65-F5344CB8AC3E}">
        <p14:creationId xmlns:p14="http://schemas.microsoft.com/office/powerpoint/2010/main" val="168721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2B56E-375A-994D-95B7-72D36A7B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0464F1C-F2FF-DD49-8D8D-B3FB565F2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53767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7B79-A93A-5B4C-B43A-7A8FB0D60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E1FAC1-D469-FF42-9F06-8164305E5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9391" cy="6858000"/>
          </a:xfrm>
        </p:spPr>
      </p:pic>
    </p:spTree>
    <p:extLst>
      <p:ext uri="{BB962C8B-B14F-4D97-AF65-F5344CB8AC3E}">
        <p14:creationId xmlns:p14="http://schemas.microsoft.com/office/powerpoint/2010/main" val="3721330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0BB0-D04A-484F-BCBD-62C53E3A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B4CC513-CB35-BC4C-853F-5BC8EF675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7" y="71438"/>
            <a:ext cx="12041164" cy="6786562"/>
          </a:xfrm>
        </p:spPr>
      </p:pic>
    </p:spTree>
    <p:extLst>
      <p:ext uri="{BB962C8B-B14F-4D97-AF65-F5344CB8AC3E}">
        <p14:creationId xmlns:p14="http://schemas.microsoft.com/office/powerpoint/2010/main" val="4260531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A97A1-91F0-124A-AA56-28E46BB9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1F6C48-FFF2-CE43-A5ED-183581E96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9391" cy="6858000"/>
          </a:xfrm>
        </p:spPr>
      </p:pic>
    </p:spTree>
    <p:extLst>
      <p:ext uri="{BB962C8B-B14F-4D97-AF65-F5344CB8AC3E}">
        <p14:creationId xmlns:p14="http://schemas.microsoft.com/office/powerpoint/2010/main" val="163588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2420-DDB6-E84F-83DE-84EC9B790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402ADBB-1436-914F-BE45-6237D6557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508" y="0"/>
            <a:ext cx="12201899" cy="6858000"/>
          </a:xfrm>
        </p:spPr>
      </p:pic>
    </p:spTree>
    <p:extLst>
      <p:ext uri="{BB962C8B-B14F-4D97-AF65-F5344CB8AC3E}">
        <p14:creationId xmlns:p14="http://schemas.microsoft.com/office/powerpoint/2010/main" val="401395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8AAB-BB50-954D-AFBA-BE9CFDD2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C08732-2F57-4C46-A1FB-9BAB65D59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195"/>
            <a:ext cx="12064008" cy="6755805"/>
          </a:xfrm>
        </p:spPr>
      </p:pic>
    </p:spTree>
    <p:extLst>
      <p:ext uri="{BB962C8B-B14F-4D97-AF65-F5344CB8AC3E}">
        <p14:creationId xmlns:p14="http://schemas.microsoft.com/office/powerpoint/2010/main" val="2140652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B5E5F-D00A-DA4C-BC47-E114E32F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8D84B3-A708-2B45-A465-F6DA3A1D7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52822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0A8A-BD62-FD41-963C-036F4A5F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8A784AC-4641-2940-AD08-8869CC248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28289" cy="6858000"/>
          </a:xfrm>
        </p:spPr>
      </p:pic>
    </p:spTree>
    <p:extLst>
      <p:ext uri="{BB962C8B-B14F-4D97-AF65-F5344CB8AC3E}">
        <p14:creationId xmlns:p14="http://schemas.microsoft.com/office/powerpoint/2010/main" val="329381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D991-490E-4644-BDAA-9B7159C40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9225582-186A-5246-BA67-FE1C6825D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80" y="0"/>
            <a:ext cx="12273780" cy="6858000"/>
          </a:xfrm>
        </p:spPr>
      </p:pic>
    </p:spTree>
    <p:extLst>
      <p:ext uri="{BB962C8B-B14F-4D97-AF65-F5344CB8AC3E}">
        <p14:creationId xmlns:p14="http://schemas.microsoft.com/office/powerpoint/2010/main" val="1908706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34C1D-4EC4-0444-9171-34A19CF27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3653666-C73E-9A48-8B42-D70880791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9391" cy="6858000"/>
          </a:xfrm>
        </p:spPr>
      </p:pic>
    </p:spTree>
    <p:extLst>
      <p:ext uri="{BB962C8B-B14F-4D97-AF65-F5344CB8AC3E}">
        <p14:creationId xmlns:p14="http://schemas.microsoft.com/office/powerpoint/2010/main" val="867740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E31F7-749B-A24E-AB59-B22341CED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Domaći rad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884B5-082E-2943-A361-CFB71B31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/>
              <a:t>Odabrati temu i napisati seminarski rad:</a:t>
            </a:r>
          </a:p>
          <a:p>
            <a:pPr marL="514350" indent="-514350">
              <a:buAutoNum type="arabicPeriod"/>
            </a:pPr>
            <a:r>
              <a:rPr lang="sr-Latn-RS"/>
              <a:t>Značaj metala u industriji</a:t>
            </a:r>
          </a:p>
          <a:p>
            <a:pPr marL="514350" indent="-514350">
              <a:buAutoNum type="arabicPeriod"/>
            </a:pPr>
            <a:r>
              <a:rPr lang="sr-Latn-RS"/>
              <a:t>Značaj metala za ljudski organizam</a:t>
            </a:r>
          </a:p>
          <a:p>
            <a:pPr marL="514350" indent="-514350">
              <a:buAutoNum type="arabicPeriod"/>
            </a:pPr>
            <a:r>
              <a:rPr lang="sr-Latn-RS"/>
              <a:t>Značaj metala u svakodnevnom životu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04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Domaći rad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1</cp:revision>
  <dcterms:created xsi:type="dcterms:W3CDTF">2020-04-26T19:22:47Z</dcterms:created>
  <dcterms:modified xsi:type="dcterms:W3CDTF">2020-04-26T19:31:52Z</dcterms:modified>
</cp:coreProperties>
</file>